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69" r:id="rId6"/>
    <p:sldId id="270" r:id="rId7"/>
    <p:sldId id="271" r:id="rId8"/>
    <p:sldId id="272" r:id="rId9"/>
    <p:sldId id="279" r:id="rId10"/>
    <p:sldId id="280" r:id="rId11"/>
    <p:sldId id="273" r:id="rId12"/>
    <p:sldId id="274" r:id="rId13"/>
    <p:sldId id="281" r:id="rId14"/>
    <p:sldId id="276" r:id="rId15"/>
    <p:sldId id="267" r:id="rId16"/>
    <p:sldId id="277" r:id="rId17"/>
    <p:sldId id="278"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D9D7"/>
    <a:srgbClr val="B32752"/>
    <a:srgbClr val="E3A097"/>
    <a:srgbClr val="263025"/>
    <a:srgbClr val="334031"/>
    <a:srgbClr val="8A9161"/>
    <a:srgbClr val="81875A"/>
    <a:srgbClr val="EFE0BE"/>
    <a:srgbClr val="F7F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guide pos="3840"/>
        <p:guide orient="horz" pos="2500"/>
        <p:guide pos="4951"/>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621" y="6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1/30/2025</a:t>
            </a:fld>
            <a:endParaRPr lang="en-US"/>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1/30/2025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868680" y="804672"/>
            <a:ext cx="10460736" cy="3255264"/>
          </a:xfrm>
        </p:spPr>
        <p:txBody>
          <a:bodyPr anchor="b">
            <a:noAutofit/>
          </a:bodyPr>
          <a:lstStyle>
            <a:lvl1pPr algn="ctr">
              <a:defRPr sz="7200" b="0">
                <a:solidFill>
                  <a:schemeClr val="accent1">
                    <a:lumMod val="20000"/>
                    <a:lumOff val="80000"/>
                  </a:schemeClr>
                </a:solidFill>
              </a:defRPr>
            </a:lvl1pPr>
          </a:lstStyle>
          <a:p>
            <a:r>
              <a:rPr lang="en-US" noProof="0"/>
              <a:t>Click to edit Master title style</a:t>
            </a:r>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p:nvPr>
        </p:nvSpPr>
        <p:spPr>
          <a:xfrm>
            <a:off x="3081573" y="4526280"/>
            <a:ext cx="6028854" cy="914400"/>
          </a:xfrm>
        </p:spPr>
        <p:txBody>
          <a:bodyPr anchor="t">
            <a:normAutofit/>
          </a:bodyPr>
          <a:lstStyle>
            <a:lvl1pPr marL="0" indent="0" algn="ctr">
              <a:buNone/>
              <a:defRPr sz="1600" b="0" i="0" cap="all" spc="300" baseline="0">
                <a:solidFill>
                  <a:schemeClr val="accent1">
                    <a:lumMod val="20000"/>
                    <a:lumOff val="80000"/>
                  </a:schemeClr>
                </a:solidFill>
              </a:defRPr>
            </a:lvl1pPr>
          </a:lstStyle>
          <a:p>
            <a:pPr lvl="0"/>
            <a:r>
              <a:rPr lang="en-US" noProof="0"/>
              <a:t>Click to edit Master text styles</a:t>
            </a:r>
          </a:p>
        </p:txBody>
      </p:sp>
      <p:sp>
        <p:nvSpPr>
          <p:cNvPr id="21" name="Rectangle 20">
            <a:extLst>
              <a:ext uri="{FF2B5EF4-FFF2-40B4-BE49-F238E27FC236}">
                <a16:creationId xmlns:a16="http://schemas.microsoft.com/office/drawing/2014/main" id="{2123959E-C8AF-2C32-A4AC-D79C711CACEF}"/>
              </a:ext>
            </a:extLst>
          </p:cNvPr>
          <p:cNvSpPr/>
          <p:nvPr userDrawn="1"/>
        </p:nvSpPr>
        <p:spPr>
          <a:xfrm>
            <a:off x="361950" y="327025"/>
            <a:ext cx="11468100" cy="6203950"/>
          </a:xfrm>
          <a:prstGeom prst="rect">
            <a:avLst/>
          </a:prstGeom>
          <a:noFill/>
          <a:ln w="28575" cap="flat">
            <a:solidFill>
              <a:schemeClr val="accent3">
                <a:lumMod val="40000"/>
                <a:lumOff val="60000"/>
              </a:schemeClr>
            </a:solidFill>
            <a:prstDash val="solid"/>
            <a:miter/>
          </a:ln>
        </p:spPr>
        <p:txBody>
          <a:bodyPr rtlCol="0" anchor="ctr"/>
          <a:lstStyle/>
          <a:p>
            <a:pPr algn="l"/>
            <a:endParaRPr lang="en-US" dirty="0"/>
          </a:p>
        </p:txBody>
      </p:sp>
      <p:grpSp>
        <p:nvGrpSpPr>
          <p:cNvPr id="48" name="Group 47">
            <a:extLst>
              <a:ext uri="{FF2B5EF4-FFF2-40B4-BE49-F238E27FC236}">
                <a16:creationId xmlns:a16="http://schemas.microsoft.com/office/drawing/2014/main" id="{1991AA11-ABBF-BFA0-AACD-5E0262702116}"/>
              </a:ext>
            </a:extLst>
          </p:cNvPr>
          <p:cNvGrpSpPr/>
          <p:nvPr userDrawn="1"/>
        </p:nvGrpSpPr>
        <p:grpSpPr>
          <a:xfrm>
            <a:off x="6096000" y="327025"/>
            <a:ext cx="0" cy="6203950"/>
            <a:chOff x="6096000" y="327025"/>
            <a:chExt cx="0" cy="6203950"/>
          </a:xfrm>
        </p:grpSpPr>
        <p:cxnSp>
          <p:nvCxnSpPr>
            <p:cNvPr id="49" name="Straight Connector 48">
              <a:extLst>
                <a:ext uri="{FF2B5EF4-FFF2-40B4-BE49-F238E27FC236}">
                  <a16:creationId xmlns:a16="http://schemas.microsoft.com/office/drawing/2014/main" id="{8CB6BE39-5971-4916-1DD7-91D7C3F31234}"/>
                </a:ext>
              </a:extLst>
            </p:cNvPr>
            <p:cNvCxnSpPr>
              <a:cxnSpLocks/>
            </p:cNvCxnSpPr>
            <p:nvPr/>
          </p:nvCxnSpPr>
          <p:spPr>
            <a:xfrm flipV="1">
              <a:off x="6096000" y="6281057"/>
              <a:ext cx="0" cy="249918"/>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D84773-7D11-C9D4-A19C-4265A176EBAA}"/>
                </a:ext>
              </a:extLst>
            </p:cNvPr>
            <p:cNvCxnSpPr>
              <a:cxnSpLocks/>
            </p:cNvCxnSpPr>
            <p:nvPr/>
          </p:nvCxnSpPr>
          <p:spPr>
            <a:xfrm flipV="1">
              <a:off x="6096000" y="327025"/>
              <a:ext cx="0" cy="249918"/>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accent3"/>
                </a:solidFill>
                <a:latin typeface="+mj-lt"/>
                <a:ea typeface="+mj-ea"/>
                <a:cs typeface="+mj-cs"/>
              </a:defRPr>
            </a:lvl1pPr>
          </a:lstStyle>
          <a:p>
            <a:r>
              <a:rPr lang="en-US"/>
              <a:t>Click to edit Master title style</a:t>
            </a:r>
            <a:endParaRPr lang="en-US" dirty="0"/>
          </a:p>
        </p:txBody>
      </p:sp>
      <p:sp>
        <p:nvSpPr>
          <p:cNvPr id="6" name="Content Placeholder 7">
            <a:extLst>
              <a:ext uri="{FF2B5EF4-FFF2-40B4-BE49-F238E27FC236}">
                <a16:creationId xmlns:a16="http://schemas.microsoft.com/office/drawing/2014/main" id="{0AFDFBEE-19C9-1F3E-D9C5-CE7C9A3CDE11}"/>
              </a:ext>
            </a:extLst>
          </p:cNvPr>
          <p:cNvSpPr>
            <a:spLocks noGrp="1"/>
          </p:cNvSpPr>
          <p:nvPr>
            <p:ph sz="quarter" idx="14"/>
          </p:nvPr>
        </p:nvSpPr>
        <p:spPr>
          <a:xfrm>
            <a:off x="837520" y="2651758"/>
            <a:ext cx="10515601" cy="346672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a:extLst>
              <a:ext uri="{FF2B5EF4-FFF2-40B4-BE49-F238E27FC236}">
                <a16:creationId xmlns:a16="http://schemas.microsoft.com/office/drawing/2014/main" id="{0694F3BC-3534-81A8-CF89-6C667BDFE3BA}"/>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2" name="Date Placeholder 3">
            <a:extLst>
              <a:ext uri="{FF2B5EF4-FFF2-40B4-BE49-F238E27FC236}">
                <a16:creationId xmlns:a16="http://schemas.microsoft.com/office/drawing/2014/main" id="{DAD02BD2-09CD-274D-9F5F-AD0DCD9B1580}"/>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F9880A97-BB72-4C49-B020-C005FF9D43B4}" type="datetime1">
              <a:rPr lang="en-US" smtClean="0"/>
              <a:t>1/30/2025</a:t>
            </a:fld>
            <a:endParaRPr lang="en-US" dirty="0"/>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0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1704181" y="2167821"/>
            <a:ext cx="8783638" cy="2522359"/>
          </a:xfrm>
        </p:spPr>
        <p:txBody>
          <a:bodyPr anchor="ctr">
            <a:noAutofit/>
          </a:bodyPr>
          <a:lstStyle>
            <a:lvl1pPr algn="ctr">
              <a:defRPr sz="5400" b="0">
                <a:solidFill>
                  <a:schemeClr val="accent1">
                    <a:lumMod val="20000"/>
                    <a:lumOff val="80000"/>
                  </a:schemeClr>
                </a:solidFill>
              </a:defRPr>
            </a:lvl1pPr>
          </a:lstStyle>
          <a:p>
            <a:r>
              <a:rPr lang="en-US" noProof="0"/>
              <a:t>Click to edit Master title style</a:t>
            </a:r>
            <a:endParaRPr lang="en-US" noProof="0" dirty="0"/>
          </a:p>
        </p:txBody>
      </p:sp>
      <p:sp>
        <p:nvSpPr>
          <p:cNvPr id="3" name="Rectangle 2">
            <a:extLst>
              <a:ext uri="{FF2B5EF4-FFF2-40B4-BE49-F238E27FC236}">
                <a16:creationId xmlns:a16="http://schemas.microsoft.com/office/drawing/2014/main" id="{96DACFE4-8E78-B00D-57EB-B4DF9B274276}"/>
              </a:ext>
            </a:extLst>
          </p:cNvPr>
          <p:cNvSpPr/>
          <p:nvPr userDrawn="1"/>
        </p:nvSpPr>
        <p:spPr>
          <a:xfrm>
            <a:off x="361950" y="327025"/>
            <a:ext cx="11468100" cy="6203950"/>
          </a:xfrm>
          <a:prstGeom prst="rect">
            <a:avLst/>
          </a:prstGeom>
          <a:noFill/>
          <a:ln w="28575" cap="flat">
            <a:solidFill>
              <a:schemeClr val="accent3">
                <a:lumMod val="40000"/>
                <a:lumOff val="60000"/>
              </a:schemeClr>
            </a:solidFill>
            <a:prstDash val="solid"/>
            <a:miter/>
          </a:ln>
        </p:spPr>
        <p:txBody>
          <a:bodyPr rtlCol="0" anchor="ctr"/>
          <a:lstStyle/>
          <a:p>
            <a:pPr algn="l"/>
            <a:endParaRPr lang="en-US" dirty="0"/>
          </a:p>
        </p:txBody>
      </p:sp>
      <p:grpSp>
        <p:nvGrpSpPr>
          <p:cNvPr id="4" name="Group 3">
            <a:extLst>
              <a:ext uri="{FF2B5EF4-FFF2-40B4-BE49-F238E27FC236}">
                <a16:creationId xmlns:a16="http://schemas.microsoft.com/office/drawing/2014/main" id="{EF81E591-3873-6FE4-95EB-DA604EDF9EBC}"/>
              </a:ext>
            </a:extLst>
          </p:cNvPr>
          <p:cNvGrpSpPr/>
          <p:nvPr userDrawn="1"/>
        </p:nvGrpSpPr>
        <p:grpSpPr>
          <a:xfrm>
            <a:off x="6096000" y="327025"/>
            <a:ext cx="0" cy="6203950"/>
            <a:chOff x="6096000" y="327025"/>
            <a:chExt cx="0" cy="6203950"/>
          </a:xfrm>
        </p:grpSpPr>
        <p:cxnSp>
          <p:nvCxnSpPr>
            <p:cNvPr id="5" name="Straight Connector 4">
              <a:extLst>
                <a:ext uri="{FF2B5EF4-FFF2-40B4-BE49-F238E27FC236}">
                  <a16:creationId xmlns:a16="http://schemas.microsoft.com/office/drawing/2014/main" id="{0A7C9956-6C25-EB39-6997-F949957C62D7}"/>
                </a:ext>
              </a:extLst>
            </p:cNvPr>
            <p:cNvCxnSpPr>
              <a:cxnSpLocks/>
            </p:cNvCxnSpPr>
            <p:nvPr/>
          </p:nvCxnSpPr>
          <p:spPr>
            <a:xfrm flipV="1">
              <a:off x="6096000" y="6281057"/>
              <a:ext cx="0" cy="249918"/>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88B0979-92D8-B3DF-EEC8-6ACC5604FAFF}"/>
                </a:ext>
              </a:extLst>
            </p:cNvPr>
            <p:cNvCxnSpPr>
              <a:cxnSpLocks/>
            </p:cNvCxnSpPr>
            <p:nvPr/>
          </p:nvCxnSpPr>
          <p:spPr>
            <a:xfrm flipV="1">
              <a:off x="6096000" y="327025"/>
              <a:ext cx="0" cy="249918"/>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8BA9668-A78D-632D-FE8F-C62FE04F29A6}"/>
              </a:ext>
            </a:extLst>
          </p:cNvPr>
          <p:cNvSpPr>
            <a:spLocks noGrp="1"/>
          </p:cNvSpPr>
          <p:nvPr>
            <p:ph type="title"/>
          </p:nvPr>
        </p:nvSpPr>
        <p:spPr>
          <a:xfrm>
            <a:off x="838200" y="853333"/>
            <a:ext cx="4844143" cy="2792412"/>
          </a:xfrm>
        </p:spPr>
        <p:txBody>
          <a:bodyPr anchor="t">
            <a:normAutofit/>
          </a:bodyPr>
          <a:lstStyle>
            <a:lvl1pPr algn="l">
              <a:defRPr sz="3600">
                <a:solidFill>
                  <a:schemeClr val="accent3"/>
                </a:solidFill>
              </a:defRPr>
            </a:lvl1pPr>
          </a:lstStyle>
          <a:p>
            <a:r>
              <a:rPr lang="en-US"/>
              <a:t>Click to edit Master title style</a:t>
            </a:r>
            <a:endParaRPr lang="en-US" dirty="0"/>
          </a:p>
        </p:txBody>
      </p:sp>
      <p:sp>
        <p:nvSpPr>
          <p:cNvPr id="5" name="Content Placeholder 7">
            <a:extLst>
              <a:ext uri="{FF2B5EF4-FFF2-40B4-BE49-F238E27FC236}">
                <a16:creationId xmlns:a16="http://schemas.microsoft.com/office/drawing/2014/main" id="{0DA40DDB-ECC4-BF05-805D-56550EB8CB9B}"/>
              </a:ext>
            </a:extLst>
          </p:cNvPr>
          <p:cNvSpPr>
            <a:spLocks noGrp="1"/>
          </p:cNvSpPr>
          <p:nvPr>
            <p:ph sz="quarter" idx="15"/>
          </p:nvPr>
        </p:nvSpPr>
        <p:spPr>
          <a:xfrm>
            <a:off x="837521" y="3813681"/>
            <a:ext cx="4844142" cy="218831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37C70689-88FA-027C-9354-13057024FA9F}"/>
              </a:ext>
            </a:extLst>
          </p:cNvPr>
          <p:cNvSpPr>
            <a:spLocks noGrp="1"/>
          </p:cNvSpPr>
          <p:nvPr>
            <p:ph sz="half" idx="13"/>
          </p:nvPr>
        </p:nvSpPr>
        <p:spPr>
          <a:xfrm>
            <a:off x="6455228" y="853334"/>
            <a:ext cx="4898571" cy="5151334"/>
          </a:xfrm>
        </p:spPr>
        <p:txBody>
          <a:bodyPr>
            <a:normAutofit/>
          </a:bodyPr>
          <a:lstStyle>
            <a:lvl1pPr marL="342900" indent="-342900">
              <a:lnSpc>
                <a:spcPct val="100000"/>
              </a:lnSpc>
              <a:buFont typeface="Arial" panose="020B0604020202020204" pitchFamily="34" charset="0"/>
              <a:buChar char="•"/>
              <a:defRPr lang="en-US" sz="2400" b="1" kern="1200" dirty="0">
                <a:solidFill>
                  <a:schemeClr val="accent3"/>
                </a:solidFill>
                <a:latin typeface="+mn-lt"/>
                <a:ea typeface="+mn-ea"/>
                <a:cs typeface="+mn-cs"/>
              </a:defRPr>
            </a:lvl1pPr>
            <a:lvl2pPr marL="347472" indent="0">
              <a:lnSpc>
                <a:spcPct val="100000"/>
              </a:lnSpc>
              <a:spcBef>
                <a:spcPts val="0"/>
              </a:spcBef>
              <a:buFont typeface="Arial" panose="020B0604020202020204" pitchFamily="34" charset="0"/>
              <a:buNone/>
              <a:defRPr lang="en-US" sz="2400" b="0" kern="1200" dirty="0">
                <a:solidFill>
                  <a:schemeClr val="accent3"/>
                </a:solidFill>
                <a:latin typeface="+mn-lt"/>
                <a:ea typeface="+mn-ea"/>
                <a:cs typeface="+mn-cs"/>
              </a:defRPr>
            </a:lvl2pPr>
            <a:lvl3pPr marL="731520" indent="-342900">
              <a:lnSpc>
                <a:spcPct val="100000"/>
              </a:lnSpc>
              <a:spcBef>
                <a:spcPts val="1000"/>
              </a:spcBef>
              <a:buFont typeface="Arial" panose="020B0604020202020204" pitchFamily="34" charset="0"/>
              <a:buChar char="•"/>
              <a:defRPr lang="en-US" sz="2400" b="1" kern="1200" dirty="0">
                <a:solidFill>
                  <a:schemeClr val="accent3"/>
                </a:solidFill>
                <a:latin typeface="+mn-lt"/>
                <a:ea typeface="+mn-ea"/>
                <a:cs typeface="+mn-cs"/>
              </a:defRPr>
            </a:lvl3pPr>
            <a:lvl4pPr marL="731520" indent="0">
              <a:lnSpc>
                <a:spcPct val="100000"/>
              </a:lnSpc>
              <a:spcBef>
                <a:spcPts val="0"/>
              </a:spcBef>
              <a:buFont typeface="Arial" panose="020B0604020202020204" pitchFamily="34" charset="0"/>
              <a:buNone/>
              <a:defRPr lang="en-US" sz="2400" b="0" kern="1200" dirty="0">
                <a:solidFill>
                  <a:schemeClr val="accent3"/>
                </a:solidFill>
                <a:latin typeface="+mn-lt"/>
                <a:ea typeface="+mn-ea"/>
                <a:cs typeface="+mn-cs"/>
              </a:defRPr>
            </a:lvl4pPr>
            <a:lvl5pPr marL="1097280" indent="-342900">
              <a:lnSpc>
                <a:spcPct val="100000"/>
              </a:lnSpc>
              <a:spcBef>
                <a:spcPts val="1000"/>
              </a:spcBef>
              <a:buFont typeface="Arial" panose="020B0604020202020204" pitchFamily="34" charset="0"/>
              <a:buChar char="•"/>
              <a:defRPr lang="en-US" sz="2400" b="0" kern="1200" dirty="0">
                <a:solidFill>
                  <a:schemeClr val="accent3"/>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87C0568B-88EF-9F5A-D39D-8C9C4C573B4B}"/>
              </a:ext>
            </a:extLst>
          </p:cNvPr>
          <p:cNvCxnSpPr>
            <a:cxnSpLocks/>
          </p:cNvCxnSpPr>
          <p:nvPr userDrawn="1"/>
        </p:nvCxnSpPr>
        <p:spPr>
          <a:xfrm flipV="1">
            <a:off x="6096000" y="327025"/>
            <a:ext cx="0" cy="616086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14585FEF-898A-BE20-0E49-7060E3A08DBE}"/>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2" name="Date Placeholder 3">
            <a:extLst>
              <a:ext uri="{FF2B5EF4-FFF2-40B4-BE49-F238E27FC236}">
                <a16:creationId xmlns:a16="http://schemas.microsoft.com/office/drawing/2014/main" id="{0CAC8CAA-7BE1-C6AD-8CAA-7EF23C3F3856}"/>
              </a:ext>
            </a:extLst>
          </p:cNvPr>
          <p:cNvSpPr>
            <a:spLocks noGrp="1"/>
          </p:cNvSpPr>
          <p:nvPr>
            <p:ph type="dt" sz="half" idx="14"/>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8B1E16E5-E5E5-4583-9AF7-83D9607A8145}" type="datetime1">
              <a:rPr lang="en-US" smtClean="0"/>
              <a:t>1/30/2025</a:t>
            </a:fld>
            <a:endParaRPr lang="en-US" dirty="0"/>
          </a:p>
        </p:txBody>
      </p:sp>
    </p:spTree>
    <p:extLst>
      <p:ext uri="{BB962C8B-B14F-4D97-AF65-F5344CB8AC3E}">
        <p14:creationId xmlns:p14="http://schemas.microsoft.com/office/powerpoint/2010/main" val="311297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754505" y="1013460"/>
            <a:ext cx="8682990" cy="2230802"/>
          </a:xfrm>
        </p:spPr>
        <p:txBody>
          <a:bodyPr anchor="b">
            <a:normAutofit/>
          </a:bodyPr>
          <a:lstStyle>
            <a:lvl1pPr algn="ctr">
              <a:defRPr sz="48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1754505" y="3429000"/>
            <a:ext cx="8682989" cy="2230802"/>
          </a:xfrm>
        </p:spPr>
        <p:txBody>
          <a:bodyPr anchor="t" anchorCtr="0">
            <a:normAutofit/>
          </a:bodyPr>
          <a:lstStyle>
            <a:lvl1pPr marL="0" indent="0" algn="ctr">
              <a:lnSpc>
                <a:spcPct val="200000"/>
              </a:lnSpc>
              <a:buNone/>
              <a:defRPr lang="en-US" sz="1600" kern="1200" cap="all" spc="300" dirty="0">
                <a:solidFill>
                  <a:prstClr val="black"/>
                </a:solidFill>
                <a:latin typeface="+mn-lt"/>
                <a:ea typeface="+mn-ea"/>
                <a:cs typeface="+mn-cs"/>
              </a:defRPr>
            </a:lvl1pPr>
            <a:lvl2pPr marL="742950" indent="-285750" algn="ctr">
              <a:lnSpc>
                <a:spcPct val="110000"/>
              </a:lnSpc>
              <a:buFont typeface="Arial" panose="020B0604020202020204" pitchFamily="34" charset="0"/>
              <a:buChar char="•"/>
              <a:defRPr lang="en-US" sz="1600" kern="1200" cap="none" spc="0" baseline="0" dirty="0">
                <a:solidFill>
                  <a:prstClr val="black"/>
                </a:solidFill>
                <a:latin typeface="+mn-lt"/>
                <a:ea typeface="+mn-ea"/>
                <a:cs typeface="+mn-cs"/>
              </a:defRPr>
            </a:lvl2pPr>
            <a:lvl3pPr marL="1200150" indent="-285750" algn="ctr">
              <a:lnSpc>
                <a:spcPct val="110000"/>
              </a:lnSpc>
              <a:buFont typeface="Arial" panose="020B0604020202020204" pitchFamily="34" charset="0"/>
              <a:buChar char="•"/>
              <a:defRPr lang="en-US" sz="1600" kern="1200" cap="none" spc="0" baseline="0" dirty="0">
                <a:solidFill>
                  <a:prstClr val="black"/>
                </a:solidFill>
                <a:latin typeface="+mn-lt"/>
                <a:ea typeface="+mn-ea"/>
                <a:cs typeface="+mn-cs"/>
              </a:defRPr>
            </a:lvl3pPr>
            <a:lvl4pPr marL="1657350" indent="-285750" algn="ctr">
              <a:lnSpc>
                <a:spcPct val="110000"/>
              </a:lnSpc>
              <a:buFont typeface="Arial" panose="020B0604020202020204" pitchFamily="34" charset="0"/>
              <a:buChar char="•"/>
              <a:defRPr lang="en-US" sz="1600" kern="1200" cap="none" spc="0" baseline="0" dirty="0">
                <a:solidFill>
                  <a:prstClr val="black"/>
                </a:solidFill>
                <a:latin typeface="+mn-lt"/>
                <a:ea typeface="+mn-ea"/>
                <a:cs typeface="+mn-cs"/>
              </a:defRPr>
            </a:lvl4pPr>
            <a:lvl5pPr marL="2114550" indent="-285750" algn="ctr">
              <a:lnSpc>
                <a:spcPct val="110000"/>
              </a:lnSpc>
              <a:buFont typeface="Arial" panose="020B0604020202020204" pitchFamily="34" charset="0"/>
              <a:buChar char="•"/>
              <a:defRPr lang="en-US" sz="1600" kern="1200" cap="none" spc="0" baseline="0" dirty="0">
                <a:solidFill>
                  <a:prstClr val="black"/>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4844143" cy="5151334"/>
          </a:xfrm>
        </p:spPr>
        <p:txBody>
          <a:bodyPr anchor="ctr">
            <a:normAutofit/>
          </a:bodyPr>
          <a:lstStyle>
            <a:lvl1pPr algn="ctr">
              <a:defRPr sz="36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455229" y="853333"/>
            <a:ext cx="4920342" cy="5151334"/>
          </a:xfrm>
        </p:spPr>
        <p:txBody>
          <a:bodyPr anchor="ctr" anchorCtr="0">
            <a:normAutofit/>
          </a:bodyPr>
          <a:lstStyle>
            <a:lvl1pPr marL="0" indent="0" algn="ctr">
              <a:lnSpc>
                <a:spcPct val="200000"/>
              </a:lnSpc>
              <a:buNone/>
              <a:defRPr lang="en-US" sz="1600" kern="1200" cap="all" spc="300" dirty="0">
                <a:solidFill>
                  <a:prstClr val="black"/>
                </a:solidFill>
                <a:latin typeface="+mn-lt"/>
                <a:ea typeface="+mn-ea"/>
                <a:cs typeface="+mn-cs"/>
              </a:defRPr>
            </a:lvl1pPr>
            <a:lvl2pPr marL="742950" indent="-285750" algn="ctr">
              <a:lnSpc>
                <a:spcPct val="120000"/>
              </a:lnSpc>
              <a:buFont typeface="Arial" panose="020B0604020202020204" pitchFamily="34" charset="0"/>
              <a:buChar char="•"/>
              <a:defRPr lang="en-US" sz="1600" kern="1200" cap="none" spc="0" baseline="0" dirty="0">
                <a:solidFill>
                  <a:prstClr val="black"/>
                </a:solidFill>
                <a:latin typeface="+mn-lt"/>
                <a:ea typeface="+mn-ea"/>
                <a:cs typeface="+mn-cs"/>
              </a:defRPr>
            </a:lvl2pPr>
            <a:lvl3pPr marL="1200150" indent="-285750" algn="ctr">
              <a:lnSpc>
                <a:spcPct val="120000"/>
              </a:lnSpc>
              <a:buFont typeface="Arial" panose="020B0604020202020204" pitchFamily="34" charset="0"/>
              <a:buChar char="•"/>
              <a:defRPr lang="en-US" sz="1600" kern="1200" cap="none" spc="0" baseline="0" dirty="0">
                <a:solidFill>
                  <a:prstClr val="black"/>
                </a:solidFill>
                <a:latin typeface="+mn-lt"/>
                <a:ea typeface="+mn-ea"/>
                <a:cs typeface="+mn-cs"/>
              </a:defRPr>
            </a:lvl3pPr>
            <a:lvl4pPr marL="1657350" indent="-285750" algn="ctr">
              <a:lnSpc>
                <a:spcPct val="120000"/>
              </a:lnSpc>
              <a:buFont typeface="Arial" panose="020B0604020202020204" pitchFamily="34" charset="0"/>
              <a:buChar char="•"/>
              <a:defRPr lang="en-US" sz="1600" kern="1200" cap="none" spc="0" baseline="0" dirty="0">
                <a:solidFill>
                  <a:prstClr val="black"/>
                </a:solidFill>
                <a:latin typeface="+mn-lt"/>
                <a:ea typeface="+mn-ea"/>
                <a:cs typeface="+mn-cs"/>
              </a:defRPr>
            </a:lvl4pPr>
            <a:lvl5pPr marL="2114550" indent="-285750" algn="ctr">
              <a:lnSpc>
                <a:spcPct val="120000"/>
              </a:lnSpc>
              <a:buFont typeface="Arial" panose="020B0604020202020204" pitchFamily="34" charset="0"/>
              <a:buChar char="•"/>
              <a:defRPr lang="en-US" sz="1600" kern="1200" cap="none" spc="0" baseline="0" dirty="0">
                <a:solidFill>
                  <a:prstClr val="black"/>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EC2FAC39-06DA-FEF0-2302-B02B7C1CD3B1}"/>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9" name="Date Placeholder 3">
            <a:extLst>
              <a:ext uri="{FF2B5EF4-FFF2-40B4-BE49-F238E27FC236}">
                <a16:creationId xmlns:a16="http://schemas.microsoft.com/office/drawing/2014/main" id="{6244C766-4DBD-CE50-9374-1427F1FAE856}"/>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0B4AC9CD-0374-4BE7-8481-7982C4A3E9D1}" type="datetime1">
              <a:rPr lang="en-US" smtClean="0"/>
              <a:t>1/30/2025</a:t>
            </a:fld>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0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838200" y="853334"/>
            <a:ext cx="4844142" cy="5151334"/>
          </a:xfrm>
        </p:spPr>
        <p:txBody>
          <a:bodyPr anchor="t">
            <a:noAutofit/>
          </a:bodyPr>
          <a:lstStyle>
            <a:lvl1pPr algn="l">
              <a:defRPr sz="5400" b="0">
                <a:solidFill>
                  <a:schemeClr val="accent1">
                    <a:lumMod val="20000"/>
                    <a:lumOff val="80000"/>
                  </a:schemeClr>
                </a:solidFill>
              </a:defRPr>
            </a:lvl1pPr>
          </a:lstStyle>
          <a:p>
            <a:r>
              <a:rPr lang="en-US" noProof="0"/>
              <a:t>Click to edit Master title style</a:t>
            </a:r>
            <a:endParaRPr lang="en-US" noProof="0" dirty="0"/>
          </a:p>
        </p:txBody>
      </p:sp>
      <p:sp>
        <p:nvSpPr>
          <p:cNvPr id="8" name="Picture Placeholder 7">
            <a:extLst>
              <a:ext uri="{FF2B5EF4-FFF2-40B4-BE49-F238E27FC236}">
                <a16:creationId xmlns:a16="http://schemas.microsoft.com/office/drawing/2014/main" id="{402CFA45-BBBD-162A-70AD-0B375405784D}"/>
              </a:ext>
            </a:extLst>
          </p:cNvPr>
          <p:cNvSpPr>
            <a:spLocks noGrp="1"/>
          </p:cNvSpPr>
          <p:nvPr>
            <p:ph type="pic" sz="quarter" idx="11"/>
          </p:nvPr>
        </p:nvSpPr>
        <p:spPr>
          <a:xfrm>
            <a:off x="6428012" y="685800"/>
            <a:ext cx="5070020" cy="5486400"/>
          </a:xfrm>
          <a:custGeom>
            <a:avLst/>
            <a:gdLst>
              <a:gd name="connsiteX0" fmla="*/ 5070020 w 5070020"/>
              <a:gd name="connsiteY0" fmla="*/ 0 h 5486400"/>
              <a:gd name="connsiteX1" fmla="*/ 5070020 w 5070020"/>
              <a:gd name="connsiteY1" fmla="*/ 5486400 h 5486400"/>
              <a:gd name="connsiteX2" fmla="*/ 0 w 5070020"/>
              <a:gd name="connsiteY2" fmla="*/ 5486399 h 5486400"/>
              <a:gd name="connsiteX3" fmla="*/ 0 w 5070020"/>
              <a:gd name="connsiteY3" fmla="*/ 579095 h 5486400"/>
              <a:gd name="connsiteX4" fmla="*/ 268 w 5070020"/>
              <a:gd name="connsiteY4" fmla="*/ 579362 h 5486400"/>
              <a:gd name="connsiteX5" fmla="*/ 582189 w 5070020"/>
              <a:gd name="connsiteY5" fmla="*/ 266 h 5486400"/>
              <a:gd name="connsiteX6" fmla="*/ 581922 w 5070020"/>
              <a:gd name="connsiteY6" fmla="*/ 1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0020" h="5486400">
                <a:moveTo>
                  <a:pt x="5070020" y="0"/>
                </a:moveTo>
                <a:lnTo>
                  <a:pt x="5070020" y="5486400"/>
                </a:lnTo>
                <a:lnTo>
                  <a:pt x="0" y="5486399"/>
                </a:lnTo>
                <a:lnTo>
                  <a:pt x="0" y="579095"/>
                </a:lnTo>
                <a:lnTo>
                  <a:pt x="268" y="579362"/>
                </a:lnTo>
                <a:lnTo>
                  <a:pt x="582189" y="266"/>
                </a:lnTo>
                <a:lnTo>
                  <a:pt x="581922" y="1"/>
                </a:lnTo>
                <a:close/>
              </a:path>
            </a:pathLst>
          </a:custGeom>
        </p:spPr>
        <p:txBody>
          <a:bodyPr wrap="square">
            <a:noAutofit/>
          </a:bodyPr>
          <a:lstStyle>
            <a:lvl1pPr marL="0" indent="0" algn="ctr">
              <a:buNone/>
              <a:defRPr sz="1600"/>
            </a:lvl1pPr>
          </a:lstStyle>
          <a:p>
            <a:r>
              <a:rPr lang="en-US"/>
              <a:t>Click icon to add picture</a:t>
            </a:r>
          </a:p>
        </p:txBody>
      </p:sp>
      <p:sp>
        <p:nvSpPr>
          <p:cNvPr id="4" name="Rectangle 3">
            <a:extLst>
              <a:ext uri="{FF2B5EF4-FFF2-40B4-BE49-F238E27FC236}">
                <a16:creationId xmlns:a16="http://schemas.microsoft.com/office/drawing/2014/main" id="{35CD2915-BBAC-A1F0-BC9D-D3EBE576B6CA}"/>
              </a:ext>
            </a:extLst>
          </p:cNvPr>
          <p:cNvSpPr/>
          <p:nvPr userDrawn="1"/>
        </p:nvSpPr>
        <p:spPr>
          <a:xfrm>
            <a:off x="361950" y="327025"/>
            <a:ext cx="11468100" cy="6203950"/>
          </a:xfrm>
          <a:prstGeom prst="rect">
            <a:avLst/>
          </a:prstGeom>
          <a:noFill/>
          <a:ln w="28575" cap="flat">
            <a:solidFill>
              <a:schemeClr val="accent3">
                <a:lumMod val="40000"/>
                <a:lumOff val="60000"/>
              </a:schemeClr>
            </a:solidFill>
            <a:prstDash val="solid"/>
            <a:miter/>
          </a:ln>
        </p:spPr>
        <p:txBody>
          <a:bodyPr rtlCol="0" anchor="ctr"/>
          <a:lstStyle/>
          <a:p>
            <a:pPr algn="l"/>
            <a:endParaRPr lang="en-US" dirty="0"/>
          </a:p>
        </p:txBody>
      </p:sp>
      <p:cxnSp>
        <p:nvCxnSpPr>
          <p:cNvPr id="6" name="Straight Connector 5">
            <a:extLst>
              <a:ext uri="{FF2B5EF4-FFF2-40B4-BE49-F238E27FC236}">
                <a16:creationId xmlns:a16="http://schemas.microsoft.com/office/drawing/2014/main" id="{731F310B-7369-4DED-0D01-CE0B2057D9A2}"/>
              </a:ext>
            </a:extLst>
          </p:cNvPr>
          <p:cNvCxnSpPr>
            <a:cxnSpLocks/>
          </p:cNvCxnSpPr>
          <p:nvPr/>
        </p:nvCxnSpPr>
        <p:spPr>
          <a:xfrm flipV="1">
            <a:off x="6096000" y="6281057"/>
            <a:ext cx="0" cy="249918"/>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F80554-A5C0-4DF5-30C7-E8509F4304C5}"/>
              </a:ext>
            </a:extLst>
          </p:cNvPr>
          <p:cNvCxnSpPr>
            <a:cxnSpLocks/>
          </p:cNvCxnSpPr>
          <p:nvPr/>
        </p:nvCxnSpPr>
        <p:spPr>
          <a:xfrm flipV="1">
            <a:off x="6096000" y="327025"/>
            <a:ext cx="0" cy="6160861"/>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72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9154-5D3B-2CDD-4D46-FD8867EFC004}"/>
              </a:ext>
            </a:extLst>
          </p:cNvPr>
          <p:cNvSpPr>
            <a:spLocks noGrp="1"/>
          </p:cNvSpPr>
          <p:nvPr>
            <p:ph type="title"/>
          </p:nvPr>
        </p:nvSpPr>
        <p:spPr>
          <a:xfrm>
            <a:off x="838200" y="853333"/>
            <a:ext cx="4844143" cy="5151334"/>
          </a:xfrm>
        </p:spPr>
        <p:txBody>
          <a:bodyPr anchor="ctr">
            <a:normAutofit/>
          </a:bodyPr>
          <a:lstStyle>
            <a:lvl1pPr algn="ctr">
              <a:defRPr sz="36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455228" y="853333"/>
            <a:ext cx="4997631" cy="5151334"/>
          </a:xfrm>
        </p:spPr>
        <p:txBody>
          <a:bodyPr anchor="ctr" anchorCtr="0">
            <a:normAutofit/>
          </a:bodyPr>
          <a:lstStyle>
            <a:lvl1pPr marL="0" indent="0">
              <a:lnSpc>
                <a:spcPct val="100000"/>
              </a:lnSpc>
              <a:buFont typeface="Arial" panose="020B0604020202020204" pitchFamily="34" charset="0"/>
              <a:buNone/>
              <a:defRPr lang="en-US" sz="2000" kern="1200" dirty="0">
                <a:solidFill>
                  <a:schemeClr val="tx1"/>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tx1"/>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tx1"/>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tx1"/>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4">
            <a:extLst>
              <a:ext uri="{FF2B5EF4-FFF2-40B4-BE49-F238E27FC236}">
                <a16:creationId xmlns:a16="http://schemas.microsoft.com/office/drawing/2014/main" id="{024DDF44-6A4A-DA03-A8BE-598DC99E8900}"/>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13" name="Date Placeholder 3">
            <a:extLst>
              <a:ext uri="{FF2B5EF4-FFF2-40B4-BE49-F238E27FC236}">
                <a16:creationId xmlns:a16="http://schemas.microsoft.com/office/drawing/2014/main" id="{27F1B34D-5253-5267-DEAA-572BCF19BF8A}"/>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222400DF-651A-4479-9C74-9CDA47151016}" type="datetime1">
              <a:rPr lang="en-US" smtClean="0"/>
              <a:t>1/30/2025</a:t>
            </a:fld>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0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838200" y="853334"/>
            <a:ext cx="4844142" cy="3939646"/>
          </a:xfrm>
        </p:spPr>
        <p:txBody>
          <a:bodyPr anchor="t">
            <a:noAutofit/>
          </a:bodyPr>
          <a:lstStyle>
            <a:lvl1pPr algn="l">
              <a:defRPr sz="5400" b="0">
                <a:solidFill>
                  <a:schemeClr val="accent1">
                    <a:lumMod val="20000"/>
                    <a:lumOff val="80000"/>
                  </a:schemeClr>
                </a:solidFill>
              </a:defRPr>
            </a:lvl1pPr>
          </a:lstStyle>
          <a:p>
            <a:r>
              <a:rPr lang="en-US" noProof="0"/>
              <a:t>Click to edit Master title style</a:t>
            </a:r>
            <a:endParaRPr lang="en-US" noProof="0" dirty="0"/>
          </a:p>
        </p:txBody>
      </p:sp>
      <p:sp>
        <p:nvSpPr>
          <p:cNvPr id="3" name="Text Placeholder 14">
            <a:extLst>
              <a:ext uri="{FF2B5EF4-FFF2-40B4-BE49-F238E27FC236}">
                <a16:creationId xmlns:a16="http://schemas.microsoft.com/office/drawing/2014/main" id="{4F555129-A180-DABF-24A6-1FBDA958D770}"/>
              </a:ext>
            </a:extLst>
          </p:cNvPr>
          <p:cNvSpPr>
            <a:spLocks noGrp="1"/>
          </p:cNvSpPr>
          <p:nvPr>
            <p:ph type="body" sz="quarter" idx="13"/>
          </p:nvPr>
        </p:nvSpPr>
        <p:spPr>
          <a:xfrm>
            <a:off x="838199" y="5029200"/>
            <a:ext cx="4844143" cy="1169761"/>
          </a:xfrm>
        </p:spPr>
        <p:txBody>
          <a:bodyPr anchor="b">
            <a:normAutofit/>
          </a:bodyPr>
          <a:lstStyle>
            <a:lvl1pPr marL="0" indent="0" algn="l">
              <a:buNone/>
              <a:defRPr sz="1800" b="0" i="0" cap="all" spc="300" baseline="0">
                <a:solidFill>
                  <a:schemeClr val="accent1">
                    <a:lumMod val="20000"/>
                    <a:lumOff val="80000"/>
                  </a:schemeClr>
                </a:solidFill>
              </a:defRPr>
            </a:lvl1pPr>
          </a:lstStyle>
          <a:p>
            <a:pPr lvl="0"/>
            <a:r>
              <a:rPr lang="en-US" noProof="0"/>
              <a:t>Click to edit Master text styles</a:t>
            </a:r>
          </a:p>
        </p:txBody>
      </p:sp>
      <p:sp>
        <p:nvSpPr>
          <p:cNvPr id="5" name="Picture Placeholder 4">
            <a:extLst>
              <a:ext uri="{FF2B5EF4-FFF2-40B4-BE49-F238E27FC236}">
                <a16:creationId xmlns:a16="http://schemas.microsoft.com/office/drawing/2014/main" id="{7E309519-3E22-556C-E01C-12137A86C950}"/>
              </a:ext>
            </a:extLst>
          </p:cNvPr>
          <p:cNvSpPr>
            <a:spLocks noGrp="1"/>
          </p:cNvSpPr>
          <p:nvPr>
            <p:ph type="pic" sz="quarter" idx="11"/>
          </p:nvPr>
        </p:nvSpPr>
        <p:spPr>
          <a:xfrm>
            <a:off x="6428012" y="685800"/>
            <a:ext cx="5070020" cy="5486400"/>
          </a:xfrm>
          <a:custGeom>
            <a:avLst/>
            <a:gdLst>
              <a:gd name="connsiteX0" fmla="*/ 5070020 w 5070020"/>
              <a:gd name="connsiteY0" fmla="*/ 0 h 5486400"/>
              <a:gd name="connsiteX1" fmla="*/ 5070020 w 5070020"/>
              <a:gd name="connsiteY1" fmla="*/ 5486400 h 5486400"/>
              <a:gd name="connsiteX2" fmla="*/ 0 w 5070020"/>
              <a:gd name="connsiteY2" fmla="*/ 5486399 h 5486400"/>
              <a:gd name="connsiteX3" fmla="*/ 0 w 5070020"/>
              <a:gd name="connsiteY3" fmla="*/ 579095 h 5486400"/>
              <a:gd name="connsiteX4" fmla="*/ 268 w 5070020"/>
              <a:gd name="connsiteY4" fmla="*/ 579362 h 5486400"/>
              <a:gd name="connsiteX5" fmla="*/ 582189 w 5070020"/>
              <a:gd name="connsiteY5" fmla="*/ 266 h 5486400"/>
              <a:gd name="connsiteX6" fmla="*/ 581922 w 5070020"/>
              <a:gd name="connsiteY6" fmla="*/ 1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0020" h="5486400">
                <a:moveTo>
                  <a:pt x="5070020" y="0"/>
                </a:moveTo>
                <a:lnTo>
                  <a:pt x="5070020" y="5486400"/>
                </a:lnTo>
                <a:lnTo>
                  <a:pt x="0" y="5486399"/>
                </a:lnTo>
                <a:lnTo>
                  <a:pt x="0" y="579095"/>
                </a:lnTo>
                <a:lnTo>
                  <a:pt x="268" y="579362"/>
                </a:lnTo>
                <a:lnTo>
                  <a:pt x="582189" y="266"/>
                </a:lnTo>
                <a:lnTo>
                  <a:pt x="581922" y="1"/>
                </a:lnTo>
                <a:close/>
              </a:path>
            </a:pathLst>
          </a:custGeom>
        </p:spPr>
        <p:txBody>
          <a:bodyPr wrap="square">
            <a:noAutofit/>
          </a:bodyPr>
          <a:lstStyle>
            <a:lvl1pPr marL="0" indent="0" algn="ctr">
              <a:buNone/>
              <a:defRPr sz="1600"/>
            </a:lvl1pPr>
          </a:lstStyle>
          <a:p>
            <a:r>
              <a:rPr lang="en-US"/>
              <a:t>Click icon to add picture</a:t>
            </a:r>
          </a:p>
        </p:txBody>
      </p:sp>
      <p:sp>
        <p:nvSpPr>
          <p:cNvPr id="4" name="Rectangle 3">
            <a:extLst>
              <a:ext uri="{FF2B5EF4-FFF2-40B4-BE49-F238E27FC236}">
                <a16:creationId xmlns:a16="http://schemas.microsoft.com/office/drawing/2014/main" id="{35CD2915-BBAC-A1F0-BC9D-D3EBE576B6CA}"/>
              </a:ext>
            </a:extLst>
          </p:cNvPr>
          <p:cNvSpPr/>
          <p:nvPr userDrawn="1"/>
        </p:nvSpPr>
        <p:spPr>
          <a:xfrm>
            <a:off x="361950" y="327025"/>
            <a:ext cx="11468100" cy="6203950"/>
          </a:xfrm>
          <a:prstGeom prst="rect">
            <a:avLst/>
          </a:prstGeom>
          <a:noFill/>
          <a:ln w="28575" cap="flat">
            <a:solidFill>
              <a:schemeClr val="accent3">
                <a:lumMod val="60000"/>
                <a:lumOff val="40000"/>
              </a:schemeClr>
            </a:solidFill>
            <a:prstDash val="solid"/>
            <a:miter/>
          </a:ln>
        </p:spPr>
        <p:txBody>
          <a:bodyPr rtlCol="0" anchor="ctr"/>
          <a:lstStyle/>
          <a:p>
            <a:pPr algn="l"/>
            <a:endParaRPr lang="en-US" dirty="0"/>
          </a:p>
        </p:txBody>
      </p:sp>
      <p:cxnSp>
        <p:nvCxnSpPr>
          <p:cNvPr id="6" name="Straight Connector 5">
            <a:extLst>
              <a:ext uri="{FF2B5EF4-FFF2-40B4-BE49-F238E27FC236}">
                <a16:creationId xmlns:a16="http://schemas.microsoft.com/office/drawing/2014/main" id="{731F310B-7369-4DED-0D01-CE0B2057D9A2}"/>
              </a:ext>
            </a:extLst>
          </p:cNvPr>
          <p:cNvCxnSpPr>
            <a:cxnSpLocks/>
          </p:cNvCxnSpPr>
          <p:nvPr/>
        </p:nvCxnSpPr>
        <p:spPr>
          <a:xfrm flipV="1">
            <a:off x="6096000" y="6281057"/>
            <a:ext cx="0" cy="249918"/>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F80554-A5C0-4DF5-30C7-E8509F4304C5}"/>
              </a:ext>
            </a:extLst>
          </p:cNvPr>
          <p:cNvCxnSpPr>
            <a:cxnSpLocks/>
          </p:cNvCxnSpPr>
          <p:nvPr/>
        </p:nvCxnSpPr>
        <p:spPr>
          <a:xfrm flipV="1">
            <a:off x="6096000" y="327025"/>
            <a:ext cx="0" cy="6160861"/>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93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67DDB1-50BA-053F-5044-13CD972E03BF}"/>
              </a:ext>
            </a:extLst>
          </p:cNvPr>
          <p:cNvSpPr>
            <a:spLocks noGrp="1"/>
          </p:cNvSpPr>
          <p:nvPr>
            <p:ph type="title"/>
          </p:nvPr>
        </p:nvSpPr>
        <p:spPr>
          <a:xfrm>
            <a:off x="838200" y="853333"/>
            <a:ext cx="4844143" cy="2792412"/>
          </a:xfrm>
        </p:spPr>
        <p:txBody>
          <a:bodyPr anchor="t">
            <a:normAutofit/>
          </a:bodyPr>
          <a:lstStyle>
            <a:lvl1pPr algn="l">
              <a:defRPr sz="3600">
                <a:solidFill>
                  <a:schemeClr val="accent3"/>
                </a:solidFill>
              </a:defRPr>
            </a:lvl1pPr>
          </a:lstStyle>
          <a:p>
            <a:r>
              <a:rPr lang="en-US"/>
              <a:t>Click to edit Master title style</a:t>
            </a:r>
            <a:endParaRPr lang="en-US" dirty="0"/>
          </a:p>
        </p:txBody>
      </p:sp>
      <p:sp>
        <p:nvSpPr>
          <p:cNvPr id="2" name="Content Placeholder 3">
            <a:extLst>
              <a:ext uri="{FF2B5EF4-FFF2-40B4-BE49-F238E27FC236}">
                <a16:creationId xmlns:a16="http://schemas.microsoft.com/office/drawing/2014/main" id="{E0F5E438-B3C9-C45F-E900-E6E1E3E8DB1B}"/>
              </a:ext>
            </a:extLst>
          </p:cNvPr>
          <p:cNvSpPr>
            <a:spLocks noGrp="1"/>
          </p:cNvSpPr>
          <p:nvPr>
            <p:ph sz="half" idx="13"/>
          </p:nvPr>
        </p:nvSpPr>
        <p:spPr>
          <a:xfrm>
            <a:off x="838200" y="3813681"/>
            <a:ext cx="4898571" cy="2188317"/>
          </a:xfrm>
        </p:spPr>
        <p:txBody>
          <a:bodyPr>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000">
                <a:solidFill>
                  <a:schemeClr val="tx1"/>
                </a:solidFill>
              </a:defRPr>
            </a:lvl2pPr>
            <a:lvl3pPr marL="914400" indent="0">
              <a:lnSpc>
                <a:spcPct val="100000"/>
              </a:lnSpc>
              <a:buFont typeface="Arial" panose="020B0604020202020204" pitchFamily="34" charset="0"/>
              <a:buNone/>
              <a:defRPr sz="2000">
                <a:solidFill>
                  <a:schemeClr val="tx1"/>
                </a:solidFill>
              </a:defRPr>
            </a:lvl3pPr>
            <a:lvl4pPr marL="1371600" indent="0">
              <a:lnSpc>
                <a:spcPct val="100000"/>
              </a:lnSpc>
              <a:buFont typeface="Arial" panose="020B0604020202020204" pitchFamily="34" charset="0"/>
              <a:buNone/>
              <a:defRPr sz="2000">
                <a:solidFill>
                  <a:schemeClr val="tx1"/>
                </a:solidFill>
              </a:defRPr>
            </a:lvl4pPr>
            <a:lvl5pPr marL="1828800" indent="0">
              <a:lnSpc>
                <a:spcPct val="100000"/>
              </a:lnSpc>
              <a:buFont typeface="Arial" panose="020B0604020202020204" pitchFamily="34" charset="0"/>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509656" y="850392"/>
            <a:ext cx="4844144" cy="5404104"/>
          </a:xfrm>
        </p:spPr>
        <p:txBody>
          <a:bodyPr>
            <a:normAutofit/>
          </a:bodyPr>
          <a:lstStyle>
            <a:lvl1pPr marL="0" indent="0">
              <a:lnSpc>
                <a:spcPct val="100000"/>
              </a:lnSpc>
              <a:buNone/>
              <a:defRPr sz="2400">
                <a:solidFill>
                  <a:schemeClr val="tx1"/>
                </a:solidFill>
              </a:defRPr>
            </a:lvl1pPr>
            <a:lvl2pPr marL="800100" indent="-342900">
              <a:lnSpc>
                <a:spcPct val="100000"/>
              </a:lnSpc>
              <a:buFont typeface="Arial" panose="020B0604020202020204" pitchFamily="34" charset="0"/>
              <a:buChar char="•"/>
              <a:defRPr sz="2400">
                <a:solidFill>
                  <a:schemeClr val="tx1"/>
                </a:solidFill>
              </a:defRPr>
            </a:lvl2pPr>
            <a:lvl3pPr marL="1257300" indent="-342900">
              <a:lnSpc>
                <a:spcPct val="100000"/>
              </a:lnSpc>
              <a:buFont typeface="Arial" panose="020B0604020202020204" pitchFamily="34" charset="0"/>
              <a:buChar char="•"/>
              <a:defRPr sz="2400">
                <a:solidFill>
                  <a:schemeClr val="tx1"/>
                </a:solidFill>
              </a:defRPr>
            </a:lvl3pPr>
            <a:lvl4pPr marL="1714500" indent="-342900">
              <a:lnSpc>
                <a:spcPct val="100000"/>
              </a:lnSpc>
              <a:buFont typeface="Arial" panose="020B0604020202020204" pitchFamily="34" charset="0"/>
              <a:buChar char="•"/>
              <a:defRPr sz="2400">
                <a:solidFill>
                  <a:schemeClr val="tx1"/>
                </a:solidFill>
              </a:defRPr>
            </a:lvl4pPr>
            <a:lvl5pPr marL="2171700" indent="-342900">
              <a:lnSpc>
                <a:spcPct val="100000"/>
              </a:lnSpc>
              <a:buFont typeface="Arial" panose="020B0604020202020204" pitchFamily="34" charset="0"/>
              <a:buChar char="•"/>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779B0408-F353-B756-0CA4-644E881D17F4}"/>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5" name="Date Placeholder 3">
            <a:extLst>
              <a:ext uri="{FF2B5EF4-FFF2-40B4-BE49-F238E27FC236}">
                <a16:creationId xmlns:a16="http://schemas.microsoft.com/office/drawing/2014/main" id="{AD520D91-492B-A641-A848-BEB3248265F5}"/>
              </a:ext>
            </a:extLst>
          </p:cNvPr>
          <p:cNvSpPr>
            <a:spLocks noGrp="1"/>
          </p:cNvSpPr>
          <p:nvPr>
            <p:ph type="dt" sz="half" idx="14"/>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1201FEBF-D140-4633-9B70-3A503CA61AD4}" type="datetime1">
              <a:rPr lang="en-US" smtClean="0"/>
              <a:t>1/30/2025</a:t>
            </a:fld>
            <a:endParaRPr lang="en-US" dirty="0"/>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1">
            <a:lumMod val="20000"/>
            <a:lumOff val="80000"/>
          </a:schemeClr>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CD9AFCA-1D1A-D583-A3C7-F086816A2315}"/>
              </a:ext>
            </a:extLst>
          </p:cNvPr>
          <p:cNvCxnSpPr>
            <a:cxnSpLocks/>
          </p:cNvCxnSpPr>
          <p:nvPr userDrawn="1"/>
        </p:nvCxnSpPr>
        <p:spPr>
          <a:xfrm flipV="1">
            <a:off x="6096000" y="327025"/>
            <a:ext cx="0" cy="616086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606A35E-DBB6-E5DF-F837-92E894DDB6DF}"/>
              </a:ext>
            </a:extLst>
          </p:cNvPr>
          <p:cNvSpPr>
            <a:spLocks noGrp="1"/>
          </p:cNvSpPr>
          <p:nvPr>
            <p:ph type="title"/>
          </p:nvPr>
        </p:nvSpPr>
        <p:spPr>
          <a:xfrm>
            <a:off x="838200" y="853333"/>
            <a:ext cx="4844143" cy="2792412"/>
          </a:xfrm>
        </p:spPr>
        <p:txBody>
          <a:bodyPr anchor="t">
            <a:normAutofit/>
          </a:bodyPr>
          <a:lstStyle>
            <a:lvl1pPr algn="l">
              <a:defRPr sz="3600">
                <a:solidFill>
                  <a:schemeClr val="accent3"/>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0899541C-E35F-E909-EAA3-7931F9A15E4A}"/>
              </a:ext>
            </a:extLst>
          </p:cNvPr>
          <p:cNvSpPr>
            <a:spLocks noGrp="1"/>
          </p:cNvSpPr>
          <p:nvPr>
            <p:ph sz="half" idx="2"/>
          </p:nvPr>
        </p:nvSpPr>
        <p:spPr>
          <a:xfrm>
            <a:off x="838200" y="3813682"/>
            <a:ext cx="4898571" cy="2188317"/>
          </a:xfrm>
        </p:spPr>
        <p:txBody>
          <a:bodyPr>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000">
                <a:solidFill>
                  <a:schemeClr val="tx1"/>
                </a:solidFill>
              </a:defRPr>
            </a:lvl2pPr>
            <a:lvl3pPr marL="914400" indent="0">
              <a:lnSpc>
                <a:spcPct val="100000"/>
              </a:lnSpc>
              <a:buFont typeface="Arial" panose="020B0604020202020204" pitchFamily="34" charset="0"/>
              <a:buNone/>
              <a:defRPr sz="2000">
                <a:solidFill>
                  <a:schemeClr val="tx1"/>
                </a:solidFill>
              </a:defRPr>
            </a:lvl3pPr>
            <a:lvl4pPr marL="1371600" indent="0">
              <a:lnSpc>
                <a:spcPct val="100000"/>
              </a:lnSpc>
              <a:buFont typeface="Arial" panose="020B0604020202020204" pitchFamily="34" charset="0"/>
              <a:buNone/>
              <a:defRPr sz="2000">
                <a:solidFill>
                  <a:schemeClr val="tx1"/>
                </a:solidFill>
              </a:defRPr>
            </a:lvl4pPr>
            <a:lvl5pPr marL="1828800" indent="0">
              <a:lnSpc>
                <a:spcPct val="100000"/>
              </a:lnSpc>
              <a:buFont typeface="Arial" panose="020B0604020202020204" pitchFamily="34" charset="0"/>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1">
            <a:extLst>
              <a:ext uri="{FF2B5EF4-FFF2-40B4-BE49-F238E27FC236}">
                <a16:creationId xmlns:a16="http://schemas.microsoft.com/office/drawing/2014/main" id="{9DB7DBB6-A2E9-1B6C-7928-330959C46249}"/>
              </a:ext>
            </a:extLst>
          </p:cNvPr>
          <p:cNvSpPr>
            <a:spLocks noGrp="1"/>
          </p:cNvSpPr>
          <p:nvPr>
            <p:ph type="pic" sz="quarter" idx="11"/>
          </p:nvPr>
        </p:nvSpPr>
        <p:spPr>
          <a:xfrm>
            <a:off x="6428012" y="685800"/>
            <a:ext cx="5070020" cy="5486400"/>
          </a:xfrm>
          <a:custGeom>
            <a:avLst/>
            <a:gdLst>
              <a:gd name="connsiteX0" fmla="*/ 5070020 w 5070020"/>
              <a:gd name="connsiteY0" fmla="*/ 0 h 5486400"/>
              <a:gd name="connsiteX1" fmla="*/ 5070020 w 5070020"/>
              <a:gd name="connsiteY1" fmla="*/ 5486400 h 5486400"/>
              <a:gd name="connsiteX2" fmla="*/ 0 w 5070020"/>
              <a:gd name="connsiteY2" fmla="*/ 5486399 h 5486400"/>
              <a:gd name="connsiteX3" fmla="*/ 0 w 5070020"/>
              <a:gd name="connsiteY3" fmla="*/ 579095 h 5486400"/>
              <a:gd name="connsiteX4" fmla="*/ 268 w 5070020"/>
              <a:gd name="connsiteY4" fmla="*/ 579362 h 5486400"/>
              <a:gd name="connsiteX5" fmla="*/ 582189 w 5070020"/>
              <a:gd name="connsiteY5" fmla="*/ 266 h 5486400"/>
              <a:gd name="connsiteX6" fmla="*/ 581922 w 5070020"/>
              <a:gd name="connsiteY6" fmla="*/ 1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0020" h="5486400">
                <a:moveTo>
                  <a:pt x="5070020" y="0"/>
                </a:moveTo>
                <a:lnTo>
                  <a:pt x="5070020" y="5486400"/>
                </a:lnTo>
                <a:lnTo>
                  <a:pt x="0" y="5486399"/>
                </a:lnTo>
                <a:lnTo>
                  <a:pt x="0" y="579095"/>
                </a:lnTo>
                <a:lnTo>
                  <a:pt x="268" y="579362"/>
                </a:lnTo>
                <a:lnTo>
                  <a:pt x="582189" y="266"/>
                </a:lnTo>
                <a:lnTo>
                  <a:pt x="581922" y="1"/>
                </a:lnTo>
                <a:close/>
              </a:path>
            </a:pathLst>
          </a:custGeom>
        </p:spPr>
        <p:txBody>
          <a:bodyPr wrap="square">
            <a:noAutofit/>
          </a:bodyPr>
          <a:lstStyle>
            <a:lvl1pPr marL="0" indent="0" algn="ctr">
              <a:buNone/>
              <a:defRPr sz="1600"/>
            </a:lvl1pPr>
          </a:lstStyle>
          <a:p>
            <a:r>
              <a:rPr lang="en-US"/>
              <a:t>Click icon to add picture</a:t>
            </a:r>
          </a:p>
        </p:txBody>
      </p:sp>
      <p:sp>
        <p:nvSpPr>
          <p:cNvPr id="9" name="Footer Placeholder 4">
            <a:extLst>
              <a:ext uri="{FF2B5EF4-FFF2-40B4-BE49-F238E27FC236}">
                <a16:creationId xmlns:a16="http://schemas.microsoft.com/office/drawing/2014/main" id="{2D560E12-0714-B7BE-9ED4-842720026BED}"/>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8BA9668-A78D-632D-FE8F-C62FE04F29A6}"/>
              </a:ext>
            </a:extLst>
          </p:cNvPr>
          <p:cNvSpPr>
            <a:spLocks noGrp="1"/>
          </p:cNvSpPr>
          <p:nvPr>
            <p:ph type="title"/>
          </p:nvPr>
        </p:nvSpPr>
        <p:spPr>
          <a:xfrm>
            <a:off x="838200" y="853333"/>
            <a:ext cx="4844143" cy="2792412"/>
          </a:xfrm>
        </p:spPr>
        <p:txBody>
          <a:bodyPr anchor="t">
            <a:normAutofit/>
          </a:bodyPr>
          <a:lstStyle>
            <a:lvl1pPr algn="l">
              <a:defRPr sz="3600">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200" y="3813682"/>
            <a:ext cx="4898571" cy="2188317"/>
          </a:xfrm>
        </p:spPr>
        <p:txBody>
          <a:bodyPr>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000">
                <a:solidFill>
                  <a:schemeClr val="tx1"/>
                </a:solidFill>
              </a:defRPr>
            </a:lvl2pPr>
            <a:lvl3pPr marL="914400" indent="0">
              <a:lnSpc>
                <a:spcPct val="100000"/>
              </a:lnSpc>
              <a:buFont typeface="Arial" panose="020B0604020202020204" pitchFamily="34" charset="0"/>
              <a:buNone/>
              <a:defRPr sz="2000">
                <a:solidFill>
                  <a:schemeClr val="tx1"/>
                </a:solidFill>
              </a:defRPr>
            </a:lvl3pPr>
            <a:lvl4pPr marL="1371600" indent="0">
              <a:lnSpc>
                <a:spcPct val="100000"/>
              </a:lnSpc>
              <a:buFont typeface="Arial" panose="020B0604020202020204" pitchFamily="34" charset="0"/>
              <a:buNone/>
              <a:defRPr sz="2000">
                <a:solidFill>
                  <a:schemeClr val="tx1"/>
                </a:solidFill>
              </a:defRPr>
            </a:lvl4pPr>
            <a:lvl5pPr marL="1828800" indent="0">
              <a:lnSpc>
                <a:spcPct val="100000"/>
              </a:lnSpc>
              <a:buFont typeface="Arial" panose="020B0604020202020204" pitchFamily="34" charset="0"/>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37C70689-88FA-027C-9354-13057024FA9F}"/>
              </a:ext>
            </a:extLst>
          </p:cNvPr>
          <p:cNvSpPr>
            <a:spLocks noGrp="1"/>
          </p:cNvSpPr>
          <p:nvPr>
            <p:ph sz="half" idx="13"/>
          </p:nvPr>
        </p:nvSpPr>
        <p:spPr>
          <a:xfrm>
            <a:off x="6455228" y="853334"/>
            <a:ext cx="4898571" cy="5151334"/>
          </a:xfrm>
        </p:spPr>
        <p:txBody>
          <a:bodyPr>
            <a:normAutofit/>
          </a:bodyPr>
          <a:lstStyle>
            <a:lvl1pPr marL="0" indent="0">
              <a:lnSpc>
                <a:spcPct val="100000"/>
              </a:lnSpc>
              <a:buFont typeface="Arial" panose="020B0604020202020204" pitchFamily="34" charset="0"/>
              <a:buNone/>
              <a:defRPr lang="en-US" sz="2400" b="1" kern="1200" dirty="0">
                <a:solidFill>
                  <a:schemeClr val="accent3"/>
                </a:solidFill>
                <a:latin typeface="+mn-lt"/>
                <a:ea typeface="+mn-ea"/>
                <a:cs typeface="+mn-cs"/>
              </a:defRPr>
            </a:lvl1pPr>
            <a:lvl2pPr marL="800100" indent="-342900">
              <a:lnSpc>
                <a:spcPct val="100000"/>
              </a:lnSpc>
              <a:buFont typeface="Arial" panose="020B0604020202020204" pitchFamily="34" charset="0"/>
              <a:buChar char="•"/>
              <a:defRPr lang="en-US" sz="2400" b="0" kern="1200" dirty="0">
                <a:solidFill>
                  <a:schemeClr val="accent3"/>
                </a:solidFill>
                <a:latin typeface="+mn-lt"/>
                <a:ea typeface="+mn-ea"/>
                <a:cs typeface="+mn-cs"/>
              </a:defRPr>
            </a:lvl2pPr>
            <a:lvl3pPr marL="1257300" indent="-342900">
              <a:lnSpc>
                <a:spcPct val="100000"/>
              </a:lnSpc>
              <a:buFont typeface="Arial" panose="020B0604020202020204" pitchFamily="34" charset="0"/>
              <a:buChar char="•"/>
              <a:defRPr lang="en-US" sz="2400" b="0" kern="1200" dirty="0">
                <a:solidFill>
                  <a:schemeClr val="accent3"/>
                </a:solidFill>
                <a:latin typeface="+mn-lt"/>
                <a:ea typeface="+mn-ea"/>
                <a:cs typeface="+mn-cs"/>
              </a:defRPr>
            </a:lvl3pPr>
            <a:lvl4pPr marL="1714500" indent="-342900">
              <a:lnSpc>
                <a:spcPct val="100000"/>
              </a:lnSpc>
              <a:buFont typeface="Arial" panose="020B0604020202020204" pitchFamily="34" charset="0"/>
              <a:buChar char="•"/>
              <a:defRPr lang="en-US" sz="2400" b="0" kern="1200" dirty="0">
                <a:solidFill>
                  <a:schemeClr val="accent3"/>
                </a:solidFill>
                <a:latin typeface="+mn-lt"/>
                <a:ea typeface="+mn-ea"/>
                <a:cs typeface="+mn-cs"/>
              </a:defRPr>
            </a:lvl4pPr>
            <a:lvl5pPr marL="2171700" indent="-342900">
              <a:lnSpc>
                <a:spcPct val="100000"/>
              </a:lnSpc>
              <a:buFont typeface="Arial" panose="020B0604020202020204" pitchFamily="34" charset="0"/>
              <a:buChar char="•"/>
              <a:defRPr lang="en-US" sz="2400" b="0" kern="1200" dirty="0">
                <a:solidFill>
                  <a:schemeClr val="accent3"/>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87C0568B-88EF-9F5A-D39D-8C9C4C573B4B}"/>
              </a:ext>
            </a:extLst>
          </p:cNvPr>
          <p:cNvCxnSpPr>
            <a:cxnSpLocks/>
          </p:cNvCxnSpPr>
          <p:nvPr userDrawn="1"/>
        </p:nvCxnSpPr>
        <p:spPr>
          <a:xfrm flipV="1">
            <a:off x="6096000" y="327025"/>
            <a:ext cx="0" cy="616086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A0033C0F-A5E1-BC81-421E-44E417A29822}"/>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14" name="Date Placeholder 3">
            <a:extLst>
              <a:ext uri="{FF2B5EF4-FFF2-40B4-BE49-F238E27FC236}">
                <a16:creationId xmlns:a16="http://schemas.microsoft.com/office/drawing/2014/main" id="{AEBBC30C-0776-B059-2CBB-EE2982ECB7D2}"/>
              </a:ext>
            </a:extLst>
          </p:cNvPr>
          <p:cNvSpPr>
            <a:spLocks noGrp="1"/>
          </p:cNvSpPr>
          <p:nvPr>
            <p:ph type="dt" sz="half" idx="14"/>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B63BE472-3891-4216-B770-F52E53667131}" type="datetime1">
              <a:rPr lang="en-US" smtClean="0"/>
              <a:t>1/30/2025</a:t>
            </a:fld>
            <a:endParaRPr lang="en-US" dirty="0"/>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4844143" cy="2792412"/>
          </a:xfrm>
        </p:spPr>
        <p:txBody>
          <a:bodyPr anchor="t">
            <a:normAutofit/>
          </a:bodyPr>
          <a:lstStyle>
            <a:lvl1pPr algn="l">
              <a:defRPr sz="360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BE7B972-F1A2-D06A-182F-39D29608A679}"/>
              </a:ext>
            </a:extLst>
          </p:cNvPr>
          <p:cNvSpPr>
            <a:spLocks noGrp="1"/>
          </p:cNvSpPr>
          <p:nvPr>
            <p:ph sz="quarter" idx="13"/>
          </p:nvPr>
        </p:nvSpPr>
        <p:spPr>
          <a:xfrm>
            <a:off x="837521" y="3880757"/>
            <a:ext cx="4844142" cy="212316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7">
            <a:extLst>
              <a:ext uri="{FF2B5EF4-FFF2-40B4-BE49-F238E27FC236}">
                <a16:creationId xmlns:a16="http://schemas.microsoft.com/office/drawing/2014/main" id="{36484A33-80F1-829D-3F76-3176D5B8D516}"/>
              </a:ext>
            </a:extLst>
          </p:cNvPr>
          <p:cNvSpPr>
            <a:spLocks noGrp="1"/>
          </p:cNvSpPr>
          <p:nvPr>
            <p:ph sz="quarter" idx="16"/>
          </p:nvPr>
        </p:nvSpPr>
        <p:spPr>
          <a:xfrm>
            <a:off x="6509658" y="850392"/>
            <a:ext cx="4844142" cy="515353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E3E568F1-97D8-9686-E47A-F520BE6B136B}"/>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12" name="Date Placeholder 3">
            <a:extLst>
              <a:ext uri="{FF2B5EF4-FFF2-40B4-BE49-F238E27FC236}">
                <a16:creationId xmlns:a16="http://schemas.microsoft.com/office/drawing/2014/main" id="{274116E6-D006-0D1F-861D-2B50A4E1D5E4}"/>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92C9618A-2189-4802-BD34-F288EF802528}" type="datetime1">
              <a:rPr lang="en-US" smtClean="0"/>
              <a:t>1/30/2025</a:t>
            </a:fld>
            <a:endParaRPr lang="en-US" dirty="0"/>
          </a:p>
        </p:txBody>
      </p:sp>
    </p:spTree>
    <p:extLst>
      <p:ext uri="{BB962C8B-B14F-4D97-AF65-F5344CB8AC3E}">
        <p14:creationId xmlns:p14="http://schemas.microsoft.com/office/powerpoint/2010/main" val="265738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accent3"/>
                </a:solidFill>
              </a:defRPr>
            </a:lvl1pPr>
          </a:lstStyle>
          <a:p>
            <a:fld id="{3CA3B387-33D3-4D27-BE27-9B85ACC6AC8A}" type="datetime1">
              <a:rPr lang="en-US" smtClean="0"/>
              <a:t>1/30/2025</a:t>
            </a:fld>
            <a:endParaRPr lang="en-US"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accent3"/>
                </a:solidFill>
              </a:defRPr>
            </a:lvl1pPr>
          </a:lstStyle>
          <a:p>
            <a:endParaRPr lang="en-US" dirty="0"/>
          </a:p>
        </p:txBody>
      </p:sp>
      <p:sp>
        <p:nvSpPr>
          <p:cNvPr id="5" name="Rectangle 4">
            <a:extLst>
              <a:ext uri="{FF2B5EF4-FFF2-40B4-BE49-F238E27FC236}">
                <a16:creationId xmlns:a16="http://schemas.microsoft.com/office/drawing/2014/main" id="{BF608E0E-05B9-F221-80C3-04CA4E4ABA35}"/>
              </a:ext>
            </a:extLst>
          </p:cNvPr>
          <p:cNvSpPr/>
          <p:nvPr userDrawn="1"/>
        </p:nvSpPr>
        <p:spPr>
          <a:xfrm>
            <a:off x="361950" y="327025"/>
            <a:ext cx="11468100" cy="6203950"/>
          </a:xfrm>
          <a:prstGeom prst="rect">
            <a:avLst/>
          </a:prstGeom>
          <a:noFill/>
          <a:ln w="28575" cap="flat">
            <a:solidFill>
              <a:schemeClr val="accent3"/>
            </a:solidFill>
            <a:prstDash val="solid"/>
            <a:miter/>
          </a:ln>
        </p:spPr>
        <p:txBody>
          <a:bodyPr rtlCol="0" anchor="ctr"/>
          <a:lstStyle/>
          <a:p>
            <a:pPr algn="l"/>
            <a:endParaRPr lang="en-US" dirty="0"/>
          </a:p>
        </p:txBody>
      </p:sp>
      <p:grpSp>
        <p:nvGrpSpPr>
          <p:cNvPr id="45" name="Group 44">
            <a:extLst>
              <a:ext uri="{FF2B5EF4-FFF2-40B4-BE49-F238E27FC236}">
                <a16:creationId xmlns:a16="http://schemas.microsoft.com/office/drawing/2014/main" id="{0D2231DE-625E-E718-1111-43464C19E14D}"/>
              </a:ext>
            </a:extLst>
          </p:cNvPr>
          <p:cNvGrpSpPr/>
          <p:nvPr userDrawn="1"/>
        </p:nvGrpSpPr>
        <p:grpSpPr>
          <a:xfrm>
            <a:off x="6096000" y="327025"/>
            <a:ext cx="0" cy="6203950"/>
            <a:chOff x="6096000" y="327025"/>
            <a:chExt cx="0" cy="6203950"/>
          </a:xfrm>
        </p:grpSpPr>
        <p:cxnSp>
          <p:nvCxnSpPr>
            <p:cNvPr id="46" name="Straight Connector 45">
              <a:extLst>
                <a:ext uri="{FF2B5EF4-FFF2-40B4-BE49-F238E27FC236}">
                  <a16:creationId xmlns:a16="http://schemas.microsoft.com/office/drawing/2014/main" id="{DC307328-46EA-E83E-5BCB-1C57369D3ACD}"/>
                </a:ext>
              </a:extLst>
            </p:cNvPr>
            <p:cNvCxnSpPr>
              <a:cxnSpLocks/>
            </p:cNvCxnSpPr>
            <p:nvPr/>
          </p:nvCxnSpPr>
          <p:spPr>
            <a:xfrm flipV="1">
              <a:off x="6096000" y="6281057"/>
              <a:ext cx="0" cy="2499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603F6C5-78F9-FA16-B62C-389A70997BE3}"/>
                </a:ext>
              </a:extLst>
            </p:cNvPr>
            <p:cNvCxnSpPr>
              <a:cxnSpLocks/>
            </p:cNvCxnSpPr>
            <p:nvPr/>
          </p:nvCxnSpPr>
          <p:spPr>
            <a:xfrm flipV="1">
              <a:off x="6096000" y="327025"/>
              <a:ext cx="0" cy="2499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18" r:id="rId3"/>
    <p:sldLayoutId id="2147483712" r:id="rId4"/>
    <p:sldLayoutId id="2147483719" r:id="rId5"/>
    <p:sldLayoutId id="2147483705" r:id="rId6"/>
    <p:sldLayoutId id="2147483713" r:id="rId7"/>
    <p:sldLayoutId id="2147483699" r:id="rId8"/>
    <p:sldLayoutId id="2147483716" r:id="rId9"/>
    <p:sldLayoutId id="2147483702" r:id="rId10"/>
    <p:sldLayoutId id="2147483714" r:id="rId11"/>
    <p:sldLayoutId id="2147483720"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3275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868680" y="804672"/>
            <a:ext cx="10460736" cy="2872806"/>
          </a:xfrm>
        </p:spPr>
        <p:txBody>
          <a:bodyPr anchor="b"/>
          <a:lstStyle/>
          <a:p>
            <a:br>
              <a:rPr lang="en-IN" dirty="0">
                <a:latin typeface="Algerian" panose="04020705040A02060702" pitchFamily="82" charset="0"/>
              </a:rPr>
            </a:br>
            <a:br>
              <a:rPr lang="en-IN" dirty="0">
                <a:latin typeface="Algerian" panose="04020705040A02060702" pitchFamily="82" charset="0"/>
              </a:rPr>
            </a:br>
            <a:br>
              <a:rPr lang="en-IN" dirty="0">
                <a:latin typeface="Algerian" panose="04020705040A02060702" pitchFamily="82" charset="0"/>
              </a:rPr>
            </a:br>
            <a:br>
              <a:rPr lang="en-IN" dirty="0">
                <a:latin typeface="Algerian" panose="04020705040A02060702" pitchFamily="82" charset="0"/>
              </a:rPr>
            </a:br>
            <a:br>
              <a:rPr lang="en-IN" dirty="0">
                <a:latin typeface="Algerian" panose="04020705040A02060702" pitchFamily="82" charset="0"/>
              </a:rPr>
            </a:br>
            <a:br>
              <a:rPr lang="en-IN" dirty="0">
                <a:latin typeface="Algerian" panose="04020705040A02060702" pitchFamily="82" charset="0"/>
              </a:rPr>
            </a:br>
            <a:r>
              <a:rPr lang="en-IN" dirty="0">
                <a:latin typeface="Algerian" panose="04020705040A02060702" pitchFamily="82" charset="0"/>
              </a:rPr>
              <a:t>Academic Consultation Booking</a:t>
            </a:r>
            <a:endParaRPr lang="en-US" dirty="0">
              <a:latin typeface="Algerian" panose="04020705040A02060702" pitchFamily="82" charset="0"/>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3729C-CCF8-45D3-3E27-358BA959314E}"/>
              </a:ext>
            </a:extLst>
          </p:cNvPr>
          <p:cNvPicPr>
            <a:picLocks noChangeAspect="1"/>
          </p:cNvPicPr>
          <p:nvPr/>
        </p:nvPicPr>
        <p:blipFill>
          <a:blip r:embed="rId2"/>
          <a:stretch>
            <a:fillRect/>
          </a:stretch>
        </p:blipFill>
        <p:spPr>
          <a:xfrm>
            <a:off x="365263" y="318053"/>
            <a:ext cx="11461473" cy="6221893"/>
          </a:xfrm>
          <a:prstGeom prst="rect">
            <a:avLst/>
          </a:prstGeom>
        </p:spPr>
      </p:pic>
    </p:spTree>
    <p:extLst>
      <p:ext uri="{BB962C8B-B14F-4D97-AF65-F5344CB8AC3E}">
        <p14:creationId xmlns:p14="http://schemas.microsoft.com/office/powerpoint/2010/main" val="356707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854075"/>
            <a:ext cx="3289852" cy="934968"/>
          </a:xfrm>
          <a:noFill/>
        </p:spPr>
        <p:txBody>
          <a:bodyPr anchor="t">
            <a:noAutofit/>
          </a:bodyPr>
          <a:lstStyle/>
          <a:p>
            <a:r>
              <a:rPr lang="en-US" sz="3200" dirty="0">
                <a:solidFill>
                  <a:schemeClr val="tx1"/>
                </a:solidFill>
                <a:latin typeface="Algerian" panose="04020705040A02060702" pitchFamily="82" charset="0"/>
              </a:rPr>
              <a:t>User tools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3"/>
          </p:nvPr>
        </p:nvSpPr>
        <p:spPr>
          <a:xfrm>
            <a:off x="837521" y="1789044"/>
            <a:ext cx="4171801" cy="3279914"/>
          </a:xfrm>
          <a:noFill/>
        </p:spPr>
        <p:txBody>
          <a:bodyPr vert="horz" lIns="91440" tIns="45720" rIns="91440" bIns="45720" rtlCol="0" anchor="t">
            <a:normAutofit/>
          </a:bodyPr>
          <a:lstStyle/>
          <a:p>
            <a:pPr marL="0" indent="0">
              <a:buNone/>
            </a:pPr>
            <a:endParaRPr lang="en-US" sz="2000"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Sign up and access the system securely.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Find teachers by department or subject.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Schedule appointments online.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Communicate with teachers via messages.</a:t>
            </a:r>
          </a:p>
        </p:txBody>
      </p:sp>
      <p:pic>
        <p:nvPicPr>
          <p:cNvPr id="5" name="Picture 4">
            <a:extLst>
              <a:ext uri="{FF2B5EF4-FFF2-40B4-BE49-F238E27FC236}">
                <a16:creationId xmlns:a16="http://schemas.microsoft.com/office/drawing/2014/main" id="{440D433A-A4E8-77F7-D2E7-CF19293292E8}"/>
              </a:ext>
            </a:extLst>
          </p:cNvPr>
          <p:cNvPicPr>
            <a:picLocks noChangeAspect="1"/>
          </p:cNvPicPr>
          <p:nvPr/>
        </p:nvPicPr>
        <p:blipFill>
          <a:blip r:embed="rId2"/>
          <a:stretch>
            <a:fillRect/>
          </a:stretch>
        </p:blipFill>
        <p:spPr>
          <a:xfrm>
            <a:off x="8527774" y="1232452"/>
            <a:ext cx="3289852" cy="4870174"/>
          </a:xfrm>
          <a:prstGeom prst="rect">
            <a:avLst/>
          </a:prstGeom>
        </p:spPr>
      </p:pic>
      <p:pic>
        <p:nvPicPr>
          <p:cNvPr id="6" name="Picture 5">
            <a:extLst>
              <a:ext uri="{FF2B5EF4-FFF2-40B4-BE49-F238E27FC236}">
                <a16:creationId xmlns:a16="http://schemas.microsoft.com/office/drawing/2014/main" id="{876A79CA-1EC9-A512-7DA1-ADFE4496580B}"/>
              </a:ext>
            </a:extLst>
          </p:cNvPr>
          <p:cNvPicPr>
            <a:picLocks noChangeAspect="1"/>
          </p:cNvPicPr>
          <p:nvPr/>
        </p:nvPicPr>
        <p:blipFill>
          <a:blip r:embed="rId3"/>
          <a:stretch>
            <a:fillRect/>
          </a:stretch>
        </p:blipFill>
        <p:spPr>
          <a:xfrm>
            <a:off x="5558608" y="1232452"/>
            <a:ext cx="2800201" cy="487017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CAAB2A-5007-8BF0-8F9B-535BF659537F}"/>
              </a:ext>
            </a:extLst>
          </p:cNvPr>
          <p:cNvPicPr>
            <a:picLocks noChangeAspect="1"/>
          </p:cNvPicPr>
          <p:nvPr/>
        </p:nvPicPr>
        <p:blipFill>
          <a:blip r:embed="rId2"/>
          <a:stretch>
            <a:fillRect/>
          </a:stretch>
        </p:blipFill>
        <p:spPr>
          <a:xfrm>
            <a:off x="397565" y="357809"/>
            <a:ext cx="11396870" cy="6142382"/>
          </a:xfrm>
          <a:prstGeom prst="rect">
            <a:avLst/>
          </a:prstGeom>
        </p:spPr>
      </p:pic>
      <p:pic>
        <p:nvPicPr>
          <p:cNvPr id="7" name="Picture 6">
            <a:extLst>
              <a:ext uri="{FF2B5EF4-FFF2-40B4-BE49-F238E27FC236}">
                <a16:creationId xmlns:a16="http://schemas.microsoft.com/office/drawing/2014/main" id="{40729FD7-295C-FDE5-EA0E-EF6C276681E2}"/>
              </a:ext>
            </a:extLst>
          </p:cNvPr>
          <p:cNvPicPr>
            <a:picLocks noChangeAspect="1"/>
          </p:cNvPicPr>
          <p:nvPr/>
        </p:nvPicPr>
        <p:blipFill>
          <a:blip r:embed="rId3"/>
          <a:stretch>
            <a:fillRect/>
          </a:stretch>
        </p:blipFill>
        <p:spPr>
          <a:xfrm>
            <a:off x="354496" y="357809"/>
            <a:ext cx="11483008" cy="6142381"/>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275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AF6A-6E68-F6CF-D332-E57AB4D03570}"/>
              </a:ext>
            </a:extLst>
          </p:cNvPr>
          <p:cNvSpPr>
            <a:spLocks noGrp="1" noChangeArrowheads="1"/>
          </p:cNvSpPr>
          <p:nvPr>
            <p:ph type="title"/>
          </p:nvPr>
        </p:nvSpPr>
        <p:spPr bwMode="auto">
          <a:xfrm>
            <a:off x="1063625" y="2895584"/>
            <a:ext cx="880593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1. The student browses for teachers and chooses an open time slot.</a:t>
            </a:r>
            <a:b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2. The teacher instantly accepts or declines the request.</a:t>
            </a:r>
            <a:b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3. The admin oversees registrations and ensures seamless operations.</a:t>
            </a:r>
            <a:b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4. Firebase securely stores and dynamically updates all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Include a System Architecture Diagram</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displaying: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Users</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Student, Teacher, Admin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Frontend</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HTML, CSS, JavaScript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Backend</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Firebase for database management and authentication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275FB3E-CB1C-6905-079E-1788930F69AC}"/>
              </a:ext>
            </a:extLst>
          </p:cNvPr>
          <p:cNvSpPr txBox="1"/>
          <p:nvPr/>
        </p:nvSpPr>
        <p:spPr>
          <a:xfrm>
            <a:off x="1172955" y="1122918"/>
            <a:ext cx="6659079"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System design</a:t>
            </a:r>
            <a:endParaRPr lang="en-IN" sz="44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05808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785191" y="2504660"/>
            <a:ext cx="8706679" cy="3349487"/>
          </a:xfrm>
          <a:noFill/>
        </p:spPr>
        <p:txBody>
          <a:bodyPr anchor="ctr">
            <a:noAutofit/>
          </a:bodyPr>
          <a:lstStyle/>
          <a:p>
            <a:r>
              <a:rPr lang="en-US" sz="2800" noProof="0" dirty="0">
                <a:latin typeface="Arial" panose="020B0604020202020204" pitchFamily="34" charset="0"/>
                <a:cs typeface="Arial" panose="020B0604020202020204" pitchFamily="34" charset="0"/>
              </a:rPr>
              <a:t>1. The Student-Teacher Appointment Booking System enhances the efficiency of arranging meetings.</a:t>
            </a:r>
            <a:br>
              <a:rPr lang="en-US" sz="2800" noProof="0" dirty="0">
                <a:latin typeface="Arial" panose="020B0604020202020204" pitchFamily="34" charset="0"/>
                <a:cs typeface="Arial" panose="020B0604020202020204" pitchFamily="34" charset="0"/>
              </a:rPr>
            </a:br>
            <a:r>
              <a:rPr lang="en-US" sz="2800" noProof="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a:t>
            </a:r>
            <a:r>
              <a:rPr lang="en-US" sz="2800" noProof="0" dirty="0">
                <a:latin typeface="Arial" panose="020B0604020202020204" pitchFamily="34" charset="0"/>
                <a:cs typeface="Arial" panose="020B0604020202020204" pitchFamily="34" charset="0"/>
              </a:rPr>
              <a:t> The platform is easy to use, scalable, and secure, utilizing Firebase authentication.</a:t>
            </a:r>
            <a:br>
              <a:rPr lang="en-US" sz="2800" noProof="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3.</a:t>
            </a:r>
            <a:r>
              <a:rPr lang="en-US" sz="2800" noProof="0" dirty="0">
                <a:latin typeface="Arial" panose="020B0604020202020204" pitchFamily="34" charset="0"/>
                <a:cs typeface="Arial" panose="020B0604020202020204" pitchFamily="34" charset="0"/>
              </a:rPr>
              <a:t>It is flexible for future expansion, including features like AI-powered appointment suggestions.</a:t>
            </a:r>
          </a:p>
        </p:txBody>
      </p:sp>
      <p:sp>
        <p:nvSpPr>
          <p:cNvPr id="2" name="TextBox 1">
            <a:extLst>
              <a:ext uri="{FF2B5EF4-FFF2-40B4-BE49-F238E27FC236}">
                <a16:creationId xmlns:a16="http://schemas.microsoft.com/office/drawing/2014/main" id="{81CD4AD6-EF95-819B-E30C-E42522F3058E}"/>
              </a:ext>
            </a:extLst>
          </p:cNvPr>
          <p:cNvSpPr txBox="1"/>
          <p:nvPr/>
        </p:nvSpPr>
        <p:spPr>
          <a:xfrm>
            <a:off x="1192696" y="1083365"/>
            <a:ext cx="7494104" cy="646331"/>
          </a:xfrm>
          <a:prstGeom prst="rect">
            <a:avLst/>
          </a:prstGeom>
          <a:noFill/>
        </p:spPr>
        <p:txBody>
          <a:bodyPr wrap="square" rtlCol="0">
            <a:spAutoFit/>
          </a:bodyPr>
          <a:lstStyle/>
          <a:p>
            <a:r>
              <a:rPr lang="en-US" sz="3600" dirty="0">
                <a:latin typeface="Algerian" panose="04020705040A02060702" pitchFamily="82" charset="0"/>
              </a:rPr>
              <a:t>conclusion</a:t>
            </a:r>
            <a:endParaRPr lang="en-IN" sz="3600" dirty="0">
              <a:latin typeface="Algerian" panose="04020705040A02060702" pitchFamily="82" charset="0"/>
            </a:endParaRPr>
          </a:p>
        </p:txBody>
      </p:sp>
    </p:spTree>
    <p:extLst>
      <p:ext uri="{BB962C8B-B14F-4D97-AF65-F5344CB8AC3E}">
        <p14:creationId xmlns:p14="http://schemas.microsoft.com/office/powerpoint/2010/main" val="27153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6287" y="407505"/>
            <a:ext cx="4999383" cy="894522"/>
          </a:xfrm>
          <a:noFill/>
        </p:spPr>
        <p:txBody>
          <a:bodyPr anchor="ctr">
            <a:noAutofit/>
          </a:bodyPr>
          <a:lstStyle/>
          <a:p>
            <a:r>
              <a:rPr lang="en-US" dirty="0">
                <a:latin typeface="Algerian" panose="04020705040A02060702" pitchFamily="82" charset="0"/>
              </a:rPr>
              <a:t>Case Statement</a:t>
            </a:r>
          </a:p>
        </p:txBody>
      </p:sp>
      <p:sp>
        <p:nvSpPr>
          <p:cNvPr id="4" name="TextBox 3">
            <a:extLst>
              <a:ext uri="{FF2B5EF4-FFF2-40B4-BE49-F238E27FC236}">
                <a16:creationId xmlns:a16="http://schemas.microsoft.com/office/drawing/2014/main" id="{F889FF80-D0E9-BED3-0A40-3569A327097B}"/>
              </a:ext>
            </a:extLst>
          </p:cNvPr>
          <p:cNvSpPr txBox="1"/>
          <p:nvPr/>
        </p:nvSpPr>
        <p:spPr>
          <a:xfrm>
            <a:off x="904460" y="1232453"/>
            <a:ext cx="917381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Traditional methods of scheduling appointments require students to meet faculty in person, resulting in wasted time, conflicts in scheduling, and inefficiencies.</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There is no unified platform where students can check teacher availability and instantly book an appointment.</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Communication barriers occur when students are unable to confirm, reschedule, or cancel their appointments.</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0644952-BDF3-1DB7-5A47-1CD54206343C}"/>
              </a:ext>
            </a:extLst>
          </p:cNvPr>
          <p:cNvSpPr txBox="1"/>
          <p:nvPr/>
        </p:nvSpPr>
        <p:spPr>
          <a:xfrm>
            <a:off x="1073426" y="3540777"/>
            <a:ext cx="4681331" cy="707886"/>
          </a:xfrm>
          <a:prstGeom prst="rect">
            <a:avLst/>
          </a:prstGeom>
          <a:noFill/>
        </p:spPr>
        <p:txBody>
          <a:bodyPr wrap="square" rtlCol="0">
            <a:spAutoFit/>
          </a:bodyPr>
          <a:lstStyle/>
          <a:p>
            <a:r>
              <a:rPr lang="en-US" sz="4000" dirty="0">
                <a:solidFill>
                  <a:srgbClr val="B32752"/>
                </a:solidFill>
                <a:latin typeface="Algerian" panose="04020705040A02060702" pitchFamily="82" charset="0"/>
              </a:rPr>
              <a:t>Solution</a:t>
            </a:r>
            <a:endParaRPr lang="en-IN" sz="4000" dirty="0">
              <a:solidFill>
                <a:srgbClr val="B32752"/>
              </a:solidFill>
              <a:latin typeface="Algerian" panose="04020705040A02060702" pitchFamily="82" charset="0"/>
            </a:endParaRPr>
          </a:p>
        </p:txBody>
      </p:sp>
      <p:sp>
        <p:nvSpPr>
          <p:cNvPr id="6" name="TextBox 5">
            <a:extLst>
              <a:ext uri="{FF2B5EF4-FFF2-40B4-BE49-F238E27FC236}">
                <a16:creationId xmlns:a16="http://schemas.microsoft.com/office/drawing/2014/main" id="{EFF50FB0-7DBD-A025-82C7-FFAD59039987}"/>
              </a:ext>
            </a:extLst>
          </p:cNvPr>
          <p:cNvSpPr txBox="1"/>
          <p:nvPr/>
        </p:nvSpPr>
        <p:spPr>
          <a:xfrm>
            <a:off x="606287" y="4248664"/>
            <a:ext cx="906448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 propose an online appointment scheduling system that enables: </a:t>
            </a:r>
          </a:p>
          <a:p>
            <a:r>
              <a:rPr lang="en-US" dirty="0">
                <a:latin typeface="Arial" panose="020B0604020202020204" pitchFamily="34" charset="0"/>
                <a:cs typeface="Arial" panose="020B0604020202020204" pitchFamily="34" charset="0"/>
              </a:rPr>
              <a:t>🔹 Students to schedule and manage their appointments digitally.</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Teachers to efficiently review, accept, or decline appointments while managing their availability.</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Administrators to monitor user registrations and ensure the system functions smoothly</a:t>
            </a:r>
            <a:r>
              <a:rPr lang="en-US" dirty="0"/>
              <a:t>.</a:t>
            </a:r>
            <a:endParaRPr lang="en-IN" dirty="0"/>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3275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noFill/>
        </p:spPr>
        <p:txBody>
          <a:bodyPr>
            <a:noAutofit/>
          </a:bodyPr>
          <a:lstStyle/>
          <a:p>
            <a:r>
              <a:rPr lang="en-IN" sz="4400" dirty="0">
                <a:solidFill>
                  <a:schemeClr val="bg1">
                    <a:lumMod val="95000"/>
                  </a:schemeClr>
                </a:solidFill>
                <a:latin typeface="Algerian" panose="04020705040A02060702" pitchFamily="82" charset="0"/>
              </a:rPr>
              <a:t>core Objectives</a:t>
            </a:r>
            <a:r>
              <a:rPr lang="en-IN" sz="4400" dirty="0">
                <a:latin typeface="Algerian" panose="04020705040A02060702" pitchFamily="82" charset="0"/>
              </a:rPr>
              <a:t> Aims</a:t>
            </a:r>
            <a:endParaRPr lang="en-US" sz="4400" dirty="0">
              <a:latin typeface="Algerian" panose="04020705040A02060702" pitchFamily="82" charset="0"/>
            </a:endParaRPr>
          </a:p>
        </p:txBody>
      </p:sp>
      <p:sp>
        <p:nvSpPr>
          <p:cNvPr id="5" name="Content Placeholder 4">
            <a:extLst>
              <a:ext uri="{FF2B5EF4-FFF2-40B4-BE49-F238E27FC236}">
                <a16:creationId xmlns:a16="http://schemas.microsoft.com/office/drawing/2014/main" id="{5D739A86-7B26-55AE-7216-357678910810}"/>
              </a:ext>
            </a:extLst>
          </p:cNvPr>
          <p:cNvSpPr>
            <a:spLocks noGrp="1"/>
          </p:cNvSpPr>
          <p:nvPr>
            <p:ph sz="quarter" idx="14"/>
          </p:nvPr>
        </p:nvSpPr>
        <p:spPr>
          <a:xfrm>
            <a:off x="837520" y="2230519"/>
            <a:ext cx="9598567" cy="3887964"/>
          </a:xfrm>
        </p:spPr>
        <p:txBody>
          <a:bodyPr/>
          <a:lstStyle/>
          <a:p>
            <a:r>
              <a:rPr lang="en-US" sz="2800" dirty="0">
                <a:solidFill>
                  <a:srgbClr val="F5D9D7"/>
                </a:solidFill>
                <a:latin typeface="Arial" panose="020B0604020202020204" pitchFamily="34" charset="0"/>
                <a:cs typeface="Arial" panose="020B0604020202020204" pitchFamily="34" charset="0"/>
              </a:rPr>
              <a:t>✔ Minimize wait times by enabling students to schedule appointments online.</a:t>
            </a:r>
            <a:br>
              <a:rPr lang="en-US" sz="2800" dirty="0">
                <a:solidFill>
                  <a:srgbClr val="F5D9D7"/>
                </a:solidFill>
                <a:latin typeface="Arial" panose="020B0604020202020204" pitchFamily="34" charset="0"/>
                <a:cs typeface="Arial" panose="020B0604020202020204" pitchFamily="34" charset="0"/>
              </a:rPr>
            </a:br>
            <a:r>
              <a:rPr lang="en-US" sz="2800" dirty="0">
                <a:solidFill>
                  <a:srgbClr val="F5D9D7"/>
                </a:solidFill>
                <a:latin typeface="Arial" panose="020B0604020202020204" pitchFamily="34" charset="0"/>
                <a:cs typeface="Arial" panose="020B0604020202020204" pitchFamily="34" charset="0"/>
              </a:rPr>
              <a:t>✔ Improve efficiency in organizing student-teacher meetings.</a:t>
            </a:r>
            <a:br>
              <a:rPr lang="en-US" sz="2800" dirty="0">
                <a:solidFill>
                  <a:srgbClr val="F5D9D7"/>
                </a:solidFill>
                <a:latin typeface="Arial" panose="020B0604020202020204" pitchFamily="34" charset="0"/>
                <a:cs typeface="Arial" panose="020B0604020202020204" pitchFamily="34" charset="0"/>
              </a:rPr>
            </a:br>
            <a:r>
              <a:rPr lang="en-US" sz="2800" dirty="0">
                <a:solidFill>
                  <a:srgbClr val="F5D9D7"/>
                </a:solidFill>
                <a:latin typeface="Arial" panose="020B0604020202020204" pitchFamily="34" charset="0"/>
                <a:cs typeface="Arial" panose="020B0604020202020204" pitchFamily="34" charset="0"/>
              </a:rPr>
              <a:t>✔ Facilitate instant communication through messages and notifications.</a:t>
            </a:r>
            <a:br>
              <a:rPr lang="en-US" sz="2800" dirty="0">
                <a:solidFill>
                  <a:srgbClr val="F5D9D7"/>
                </a:solidFill>
                <a:latin typeface="Arial" panose="020B0604020202020204" pitchFamily="34" charset="0"/>
                <a:cs typeface="Arial" panose="020B0604020202020204" pitchFamily="34" charset="0"/>
              </a:rPr>
            </a:br>
            <a:r>
              <a:rPr lang="en-US" sz="2800" dirty="0">
                <a:solidFill>
                  <a:srgbClr val="F5D9D7"/>
                </a:solidFill>
                <a:latin typeface="Arial" panose="020B0604020202020204" pitchFamily="34" charset="0"/>
                <a:cs typeface="Arial" panose="020B0604020202020204" pitchFamily="34" charset="0"/>
              </a:rPr>
              <a:t>✔ Securely store appointment records using Firebase.</a:t>
            </a:r>
            <a:br>
              <a:rPr lang="en-US" sz="2800" dirty="0">
                <a:solidFill>
                  <a:srgbClr val="F5D9D7"/>
                </a:solidFill>
                <a:latin typeface="Arial" panose="020B0604020202020204" pitchFamily="34" charset="0"/>
                <a:cs typeface="Arial" panose="020B0604020202020204" pitchFamily="34" charset="0"/>
              </a:rPr>
            </a:br>
            <a:r>
              <a:rPr lang="en-US" sz="2800" dirty="0">
                <a:solidFill>
                  <a:srgbClr val="F5D9D7"/>
                </a:solidFill>
                <a:latin typeface="Arial" panose="020B0604020202020204" pitchFamily="34" charset="0"/>
                <a:cs typeface="Arial" panose="020B0604020202020204" pitchFamily="34" charset="0"/>
              </a:rPr>
              <a:t>✔ Guarantee accessibility on both mobile and web platforms</a:t>
            </a:r>
            <a:r>
              <a:rPr lang="en-US" dirty="0"/>
              <a:t>.</a:t>
            </a:r>
            <a:endParaRPr lang="en-IN" dirty="0"/>
          </a:p>
        </p:txBody>
      </p:sp>
    </p:spTree>
    <p:extLst>
      <p:ext uri="{BB962C8B-B14F-4D97-AF65-F5344CB8AC3E}">
        <p14:creationId xmlns:p14="http://schemas.microsoft.com/office/powerpoint/2010/main" val="43519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787CF-900D-4893-05B1-07BBE04CAC06}"/>
              </a:ext>
            </a:extLst>
          </p:cNvPr>
          <p:cNvPicPr>
            <a:picLocks noChangeAspect="1"/>
          </p:cNvPicPr>
          <p:nvPr/>
        </p:nvPicPr>
        <p:blipFill>
          <a:blip r:embed="rId2"/>
          <a:stretch>
            <a:fillRect/>
          </a:stretch>
        </p:blipFill>
        <p:spPr>
          <a:xfrm>
            <a:off x="397565" y="387626"/>
            <a:ext cx="11449877" cy="6132443"/>
          </a:xfrm>
          <a:prstGeom prst="rect">
            <a:avLst/>
          </a:prstGeom>
        </p:spPr>
      </p:pic>
      <p:pic>
        <p:nvPicPr>
          <p:cNvPr id="5" name="Picture 4">
            <a:extLst>
              <a:ext uri="{FF2B5EF4-FFF2-40B4-BE49-F238E27FC236}">
                <a16:creationId xmlns:a16="http://schemas.microsoft.com/office/drawing/2014/main" id="{83168E77-BAB7-84B9-6EEF-07359412C524}"/>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3275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94B9B5-BD8C-5956-0D3F-6316F4843A56}"/>
              </a:ext>
            </a:extLst>
          </p:cNvPr>
          <p:cNvPicPr>
            <a:picLocks noChangeAspect="1"/>
          </p:cNvPicPr>
          <p:nvPr/>
        </p:nvPicPr>
        <p:blipFill>
          <a:blip r:embed="rId2"/>
          <a:stretch>
            <a:fillRect/>
          </a:stretch>
        </p:blipFill>
        <p:spPr>
          <a:xfrm>
            <a:off x="838199" y="1838738"/>
            <a:ext cx="4459358" cy="4681331"/>
          </a:xfrm>
          <a:prstGeom prst="rect">
            <a:avLst/>
          </a:prstGeom>
        </p:spPr>
      </p:pic>
      <p:sp>
        <p:nvSpPr>
          <p:cNvPr id="3" name="Subtitle 2">
            <a:extLst>
              <a:ext uri="{FF2B5EF4-FFF2-40B4-BE49-F238E27FC236}">
                <a16:creationId xmlns:a16="http://schemas.microsoft.com/office/drawing/2014/main" id="{72446868-83F0-CEEF-5E60-6D55C93B523F}"/>
              </a:ext>
            </a:extLst>
          </p:cNvPr>
          <p:cNvSpPr>
            <a:spLocks noGrp="1"/>
          </p:cNvSpPr>
          <p:nvPr>
            <p:ph type="body" sz="quarter" idx="13"/>
          </p:nvPr>
        </p:nvSpPr>
        <p:spPr>
          <a:xfrm>
            <a:off x="838199" y="5029200"/>
            <a:ext cx="4844143" cy="1169761"/>
          </a:xfrm>
          <a:noFill/>
        </p:spPr>
        <p:txBody>
          <a:bodyPr>
            <a:noAutofit/>
          </a:bodyPr>
          <a:lstStyle/>
          <a:p>
            <a:r>
              <a:rPr lang="en-US" dirty="0"/>
              <a:t>Unlocking new horizons</a:t>
            </a:r>
          </a:p>
        </p:txBody>
      </p:sp>
      <p:pic>
        <p:nvPicPr>
          <p:cNvPr id="6" name="Picture 5">
            <a:extLst>
              <a:ext uri="{FF2B5EF4-FFF2-40B4-BE49-F238E27FC236}">
                <a16:creationId xmlns:a16="http://schemas.microsoft.com/office/drawing/2014/main" id="{8964C85B-DE86-C632-8B8D-878D23408F4C}"/>
              </a:ext>
            </a:extLst>
          </p:cNvPr>
          <p:cNvPicPr>
            <a:picLocks noChangeAspect="1"/>
          </p:cNvPicPr>
          <p:nvPr/>
        </p:nvPicPr>
        <p:blipFill>
          <a:blip r:embed="rId3"/>
          <a:stretch>
            <a:fillRect/>
          </a:stretch>
        </p:blipFill>
        <p:spPr>
          <a:xfrm>
            <a:off x="6096000" y="318052"/>
            <a:ext cx="5741504" cy="6202018"/>
          </a:xfrm>
          <a:prstGeom prst="rect">
            <a:avLst/>
          </a:prstGeom>
        </p:spPr>
      </p:pic>
      <p:sp>
        <p:nvSpPr>
          <p:cNvPr id="8" name="TextBox 7">
            <a:extLst>
              <a:ext uri="{FF2B5EF4-FFF2-40B4-BE49-F238E27FC236}">
                <a16:creationId xmlns:a16="http://schemas.microsoft.com/office/drawing/2014/main" id="{DBA42F9A-CDE0-64E5-92DC-6F0564331210}"/>
              </a:ext>
            </a:extLst>
          </p:cNvPr>
          <p:cNvSpPr txBox="1"/>
          <p:nvPr/>
        </p:nvSpPr>
        <p:spPr>
          <a:xfrm>
            <a:off x="556590" y="659039"/>
            <a:ext cx="5125751" cy="646331"/>
          </a:xfrm>
          <a:prstGeom prst="rect">
            <a:avLst/>
          </a:prstGeom>
          <a:noFill/>
        </p:spPr>
        <p:txBody>
          <a:bodyPr wrap="square" rtlCol="0">
            <a:spAutoFit/>
          </a:bodyPr>
          <a:lstStyle/>
          <a:p>
            <a:r>
              <a:rPr lang="en-US" sz="3600" dirty="0">
                <a:solidFill>
                  <a:schemeClr val="bg1"/>
                </a:solidFill>
                <a:latin typeface="Algerian" panose="04020705040A02060702" pitchFamily="82" charset="0"/>
              </a:rPr>
              <a:t>Key functionalities</a:t>
            </a:r>
            <a:endParaRPr lang="en-IN" sz="3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8FD05-8EFC-1F13-A6A1-C46C9CAC0550}"/>
              </a:ext>
            </a:extLst>
          </p:cNvPr>
          <p:cNvPicPr>
            <a:picLocks noChangeAspect="1"/>
          </p:cNvPicPr>
          <p:nvPr/>
        </p:nvPicPr>
        <p:blipFill>
          <a:blip r:embed="rId2"/>
          <a:stretch>
            <a:fillRect/>
          </a:stretch>
        </p:blipFill>
        <p:spPr>
          <a:xfrm>
            <a:off x="8348869" y="1097077"/>
            <a:ext cx="3269973" cy="4886279"/>
          </a:xfrm>
          <a:prstGeom prst="rect">
            <a:avLst/>
          </a:prstGeom>
        </p:spPr>
      </p:pic>
      <p:pic>
        <p:nvPicPr>
          <p:cNvPr id="4" name="Picture 3">
            <a:extLst>
              <a:ext uri="{FF2B5EF4-FFF2-40B4-BE49-F238E27FC236}">
                <a16:creationId xmlns:a16="http://schemas.microsoft.com/office/drawing/2014/main" id="{6D22735D-5EF7-265E-AA37-6CDB1A1B729D}"/>
              </a:ext>
            </a:extLst>
          </p:cNvPr>
          <p:cNvPicPr>
            <a:picLocks noChangeAspect="1"/>
          </p:cNvPicPr>
          <p:nvPr/>
        </p:nvPicPr>
        <p:blipFill>
          <a:blip r:embed="rId3"/>
          <a:stretch>
            <a:fillRect/>
          </a:stretch>
        </p:blipFill>
        <p:spPr>
          <a:xfrm>
            <a:off x="4880113" y="1097078"/>
            <a:ext cx="3339548" cy="4886278"/>
          </a:xfrm>
          <a:prstGeom prst="rect">
            <a:avLst/>
          </a:prstGeom>
        </p:spPr>
      </p:pic>
      <p:sp>
        <p:nvSpPr>
          <p:cNvPr id="5" name="TextBox 4">
            <a:extLst>
              <a:ext uri="{FF2B5EF4-FFF2-40B4-BE49-F238E27FC236}">
                <a16:creationId xmlns:a16="http://schemas.microsoft.com/office/drawing/2014/main" id="{AD8964EF-C2C1-AF19-1BDA-AF49DF536575}"/>
              </a:ext>
            </a:extLst>
          </p:cNvPr>
          <p:cNvSpPr txBox="1"/>
          <p:nvPr/>
        </p:nvSpPr>
        <p:spPr>
          <a:xfrm>
            <a:off x="765312" y="2017643"/>
            <a:ext cx="3856383" cy="3785652"/>
          </a:xfrm>
          <a:prstGeom prst="rect">
            <a:avLst/>
          </a:prstGeom>
          <a:noFill/>
        </p:spPr>
        <p:txBody>
          <a:bodyPr wrap="square" rtlCol="0">
            <a:spAutoFit/>
          </a:bodyPr>
          <a:lstStyle/>
          <a:p>
            <a:r>
              <a:rPr lang="en-US" sz="2400" dirty="0">
                <a:solidFill>
                  <a:srgbClr val="F5D9D7"/>
                </a:solidFill>
                <a:latin typeface="Arial" panose="020B0604020202020204" pitchFamily="34" charset="0"/>
                <a:cs typeface="Arial" panose="020B0604020202020204" pitchFamily="34" charset="0"/>
              </a:rPr>
              <a:t>✔ Create, modify, and remove teacher records.</a:t>
            </a:r>
          </a:p>
          <a:p>
            <a:endParaRPr lang="en-US" sz="2400" dirty="0">
              <a:solidFill>
                <a:srgbClr val="F5D9D7"/>
              </a:solidFill>
              <a:latin typeface="Arial" panose="020B0604020202020204" pitchFamily="34" charset="0"/>
              <a:cs typeface="Arial" panose="020B0604020202020204" pitchFamily="34" charset="0"/>
            </a:endParaRPr>
          </a:p>
          <a:p>
            <a:r>
              <a:rPr lang="en-US" sz="2400" dirty="0">
                <a:solidFill>
                  <a:srgbClr val="F5D9D7"/>
                </a:solidFill>
                <a:latin typeface="Arial" panose="020B0604020202020204" pitchFamily="34" charset="0"/>
                <a:cs typeface="Arial" panose="020B0604020202020204" pitchFamily="34" charset="0"/>
              </a:rPr>
              <a:t>✔ Review and decide on student registration requests.</a:t>
            </a:r>
          </a:p>
          <a:p>
            <a:endParaRPr lang="en-US" sz="2400" dirty="0">
              <a:solidFill>
                <a:srgbClr val="F5D9D7"/>
              </a:solidFill>
              <a:latin typeface="Arial" panose="020B0604020202020204" pitchFamily="34" charset="0"/>
              <a:cs typeface="Arial" panose="020B0604020202020204" pitchFamily="34" charset="0"/>
            </a:endParaRPr>
          </a:p>
          <a:p>
            <a:r>
              <a:rPr lang="en-US" sz="2400" dirty="0">
                <a:solidFill>
                  <a:srgbClr val="F5D9D7"/>
                </a:solidFill>
                <a:latin typeface="Arial" panose="020B0604020202020204" pitchFamily="34" charset="0"/>
                <a:cs typeface="Arial" panose="020B0604020202020204" pitchFamily="34" charset="0"/>
              </a:rPr>
              <a:t>✔ Oversee and maintain the appointment and user database</a:t>
            </a:r>
            <a:r>
              <a:rPr lang="en-US" dirty="0"/>
              <a:t>.</a:t>
            </a:r>
            <a:endParaRPr lang="en-IN" dirty="0"/>
          </a:p>
        </p:txBody>
      </p:sp>
      <p:sp>
        <p:nvSpPr>
          <p:cNvPr id="6" name="TextBox 5">
            <a:extLst>
              <a:ext uri="{FF2B5EF4-FFF2-40B4-BE49-F238E27FC236}">
                <a16:creationId xmlns:a16="http://schemas.microsoft.com/office/drawing/2014/main" id="{34DAB3B9-0B2E-8DD4-31A3-94D6ABFC00AB}"/>
              </a:ext>
            </a:extLst>
          </p:cNvPr>
          <p:cNvSpPr txBox="1"/>
          <p:nvPr/>
        </p:nvSpPr>
        <p:spPr>
          <a:xfrm>
            <a:off x="573159" y="983974"/>
            <a:ext cx="3949146" cy="954107"/>
          </a:xfrm>
          <a:prstGeom prst="rect">
            <a:avLst/>
          </a:prstGeom>
          <a:noFill/>
        </p:spPr>
        <p:txBody>
          <a:bodyPr wrap="square" rtlCol="0">
            <a:spAutoFit/>
          </a:bodyPr>
          <a:lstStyle/>
          <a:p>
            <a:r>
              <a:rPr lang="en-IN" sz="2800" dirty="0">
                <a:solidFill>
                  <a:schemeClr val="bg1"/>
                </a:solidFill>
                <a:latin typeface="Algerian" panose="04020705040A02060702" pitchFamily="82" charset="0"/>
              </a:rPr>
              <a:t>Management Functions</a:t>
            </a:r>
          </a:p>
        </p:txBody>
      </p:sp>
    </p:spTree>
    <p:extLst>
      <p:ext uri="{BB962C8B-B14F-4D97-AF65-F5344CB8AC3E}">
        <p14:creationId xmlns:p14="http://schemas.microsoft.com/office/powerpoint/2010/main" val="338146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57C09-0378-655B-CAF3-24FD133D712C}"/>
              </a:ext>
            </a:extLst>
          </p:cNvPr>
          <p:cNvPicPr>
            <a:picLocks noChangeAspect="1"/>
          </p:cNvPicPr>
          <p:nvPr/>
        </p:nvPicPr>
        <p:blipFill>
          <a:blip r:embed="rId2"/>
          <a:stretch>
            <a:fillRect/>
          </a:stretch>
        </p:blipFill>
        <p:spPr>
          <a:xfrm>
            <a:off x="417443" y="377686"/>
            <a:ext cx="11430000" cy="6162261"/>
          </a:xfrm>
          <a:prstGeom prst="rect">
            <a:avLst/>
          </a:prstGeom>
        </p:spPr>
      </p:pic>
      <p:pic>
        <p:nvPicPr>
          <p:cNvPr id="4" name="Picture 3">
            <a:extLst>
              <a:ext uri="{FF2B5EF4-FFF2-40B4-BE49-F238E27FC236}">
                <a16:creationId xmlns:a16="http://schemas.microsoft.com/office/drawing/2014/main" id="{5A5A7CB4-BC22-C68F-AEA6-E6D7C03980F4}"/>
              </a:ext>
            </a:extLst>
          </p:cNvPr>
          <p:cNvPicPr>
            <a:picLocks noChangeAspect="1"/>
          </p:cNvPicPr>
          <p:nvPr/>
        </p:nvPicPr>
        <p:blipFill>
          <a:blip r:embed="rId3"/>
          <a:stretch>
            <a:fillRect/>
          </a:stretch>
        </p:blipFill>
        <p:spPr>
          <a:xfrm>
            <a:off x="383553" y="377687"/>
            <a:ext cx="11424894" cy="6162260"/>
          </a:xfrm>
          <a:prstGeom prst="rect">
            <a:avLst/>
          </a:prstGeom>
        </p:spPr>
      </p:pic>
    </p:spTree>
    <p:extLst>
      <p:ext uri="{BB962C8B-B14F-4D97-AF65-F5344CB8AC3E}">
        <p14:creationId xmlns:p14="http://schemas.microsoft.com/office/powerpoint/2010/main" val="42925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341E-4167-0491-D0F6-3AAF54D4FEE5}"/>
              </a:ext>
            </a:extLst>
          </p:cNvPr>
          <p:cNvPicPr>
            <a:picLocks noChangeAspect="1"/>
          </p:cNvPicPr>
          <p:nvPr/>
        </p:nvPicPr>
        <p:blipFill>
          <a:blip r:embed="rId2"/>
          <a:stretch>
            <a:fillRect/>
          </a:stretch>
        </p:blipFill>
        <p:spPr>
          <a:xfrm>
            <a:off x="8468139" y="1069643"/>
            <a:ext cx="3250096" cy="5162192"/>
          </a:xfrm>
          <a:prstGeom prst="rect">
            <a:avLst/>
          </a:prstGeom>
        </p:spPr>
      </p:pic>
      <p:pic>
        <p:nvPicPr>
          <p:cNvPr id="9" name="Picture 8">
            <a:extLst>
              <a:ext uri="{FF2B5EF4-FFF2-40B4-BE49-F238E27FC236}">
                <a16:creationId xmlns:a16="http://schemas.microsoft.com/office/drawing/2014/main" id="{52A9E404-EAA1-17E6-3DDE-771424DBAC72}"/>
              </a:ext>
            </a:extLst>
          </p:cNvPr>
          <p:cNvPicPr>
            <a:picLocks noChangeAspect="1"/>
          </p:cNvPicPr>
          <p:nvPr/>
        </p:nvPicPr>
        <p:blipFill>
          <a:blip r:embed="rId3"/>
          <a:stretch>
            <a:fillRect/>
          </a:stretch>
        </p:blipFill>
        <p:spPr>
          <a:xfrm>
            <a:off x="5049077" y="1072691"/>
            <a:ext cx="3250095" cy="5159143"/>
          </a:xfrm>
          <a:prstGeom prst="rect">
            <a:avLst/>
          </a:prstGeom>
        </p:spPr>
      </p:pic>
      <p:sp>
        <p:nvSpPr>
          <p:cNvPr id="10" name="TextBox 9">
            <a:extLst>
              <a:ext uri="{FF2B5EF4-FFF2-40B4-BE49-F238E27FC236}">
                <a16:creationId xmlns:a16="http://schemas.microsoft.com/office/drawing/2014/main" id="{8E32D479-364C-9775-30DF-8575A2C67FD2}"/>
              </a:ext>
            </a:extLst>
          </p:cNvPr>
          <p:cNvSpPr txBox="1"/>
          <p:nvPr/>
        </p:nvSpPr>
        <p:spPr>
          <a:xfrm>
            <a:off x="685800" y="2097157"/>
            <a:ext cx="4035287" cy="2862322"/>
          </a:xfrm>
          <a:prstGeom prst="rect">
            <a:avLst/>
          </a:prstGeom>
          <a:noFill/>
        </p:spPr>
        <p:txBody>
          <a:bodyPr wrap="square" rtlCol="0">
            <a:spAutoFit/>
          </a:bodyPr>
          <a:lstStyle/>
          <a:p>
            <a:r>
              <a:rPr lang="en-US" sz="2000" dirty="0">
                <a:solidFill>
                  <a:srgbClr val="000000"/>
                </a:solidFill>
                <a:latin typeface="Arial" panose="020B0604020202020204" pitchFamily="34" charset="0"/>
                <a:cs typeface="Arial" panose="020B0604020202020204" pitchFamily="34" charset="0"/>
              </a:rPr>
              <a:t>✔ Sign in securely with Firebase authentication.</a:t>
            </a:r>
            <a:br>
              <a:rPr lang="en-US" sz="2000" dirty="0">
                <a:solidFill>
                  <a:srgbClr val="000000"/>
                </a:solidFill>
                <a:latin typeface="Arial" panose="020B0604020202020204" pitchFamily="34" charset="0"/>
                <a:cs typeface="Arial" panose="020B0604020202020204" pitchFamily="34" charset="0"/>
              </a:rPr>
            </a:br>
            <a:r>
              <a:rPr lang="en-US" sz="2000" dirty="0">
                <a:solidFill>
                  <a:srgbClr val="000000"/>
                </a:solidFill>
                <a:latin typeface="Arial" panose="020B0604020202020204" pitchFamily="34" charset="0"/>
                <a:cs typeface="Arial" panose="020B0604020202020204" pitchFamily="34" charset="0"/>
              </a:rPr>
              <a:t>✔ Book, approve, or cancel appointments.</a:t>
            </a:r>
            <a:br>
              <a:rPr lang="en-US" sz="2000" dirty="0">
                <a:solidFill>
                  <a:srgbClr val="000000"/>
                </a:solidFill>
                <a:latin typeface="Arial" panose="020B0604020202020204" pitchFamily="34" charset="0"/>
                <a:cs typeface="Arial" panose="020B0604020202020204" pitchFamily="34" charset="0"/>
              </a:rPr>
            </a:br>
            <a:r>
              <a:rPr lang="en-US" sz="2000" dirty="0">
                <a:solidFill>
                  <a:srgbClr val="000000"/>
                </a:solidFill>
                <a:latin typeface="Arial" panose="020B0604020202020204" pitchFamily="34" charset="0"/>
                <a:cs typeface="Arial" panose="020B0604020202020204" pitchFamily="34" charset="0"/>
              </a:rPr>
              <a:t>✔ Access a list of upcoming appointments.</a:t>
            </a:r>
            <a:br>
              <a:rPr lang="en-US" sz="2000" dirty="0">
                <a:solidFill>
                  <a:srgbClr val="000000"/>
                </a:solidFill>
                <a:latin typeface="Arial" panose="020B0604020202020204" pitchFamily="34" charset="0"/>
                <a:cs typeface="Arial" panose="020B0604020202020204" pitchFamily="34" charset="0"/>
              </a:rPr>
            </a:br>
            <a:r>
              <a:rPr lang="en-US" sz="2000" dirty="0">
                <a:solidFill>
                  <a:srgbClr val="000000"/>
                </a:solidFill>
                <a:latin typeface="Arial" panose="020B0604020202020204" pitchFamily="34" charset="0"/>
                <a:cs typeface="Arial" panose="020B0604020202020204" pitchFamily="34" charset="0"/>
              </a:rPr>
              <a:t>✔ Read and reply to student messages.</a:t>
            </a:r>
            <a:br>
              <a:rPr lang="en-US" sz="2000" dirty="0">
                <a:solidFill>
                  <a:srgbClr val="000000"/>
                </a:solidFill>
                <a:latin typeface="Arial" panose="020B0604020202020204" pitchFamily="34" charset="0"/>
                <a:cs typeface="Arial" panose="020B0604020202020204" pitchFamily="34" charset="0"/>
              </a:rPr>
            </a:br>
            <a:r>
              <a:rPr lang="en-US" sz="2000" dirty="0">
                <a:solidFill>
                  <a:srgbClr val="000000"/>
                </a:solidFill>
                <a:latin typeface="Arial" panose="020B0604020202020204" pitchFamily="34" charset="0"/>
                <a:cs typeface="Arial" panose="020B0604020202020204" pitchFamily="34" charset="0"/>
              </a:rPr>
              <a:t>✔ Sign out safely.</a:t>
            </a:r>
            <a:endParaRPr lang="en-IN" sz="2000" dirty="0">
              <a:solidFill>
                <a:srgbClr val="00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E4393C2-F3D0-09E1-644F-196ECB0D4DA3}"/>
              </a:ext>
            </a:extLst>
          </p:cNvPr>
          <p:cNvSpPr txBox="1"/>
          <p:nvPr/>
        </p:nvSpPr>
        <p:spPr>
          <a:xfrm>
            <a:off x="616226" y="765313"/>
            <a:ext cx="4104861" cy="523220"/>
          </a:xfrm>
          <a:prstGeom prst="rect">
            <a:avLst/>
          </a:prstGeom>
          <a:noFill/>
        </p:spPr>
        <p:txBody>
          <a:bodyPr wrap="square" rtlCol="0">
            <a:spAutoFit/>
          </a:bodyPr>
          <a:lstStyle/>
          <a:p>
            <a:r>
              <a:rPr lang="en-IN" sz="2800" dirty="0">
                <a:latin typeface="Algerian" panose="04020705040A02060702" pitchFamily="82" charset="0"/>
              </a:rPr>
              <a:t>Teaching Dashboard</a:t>
            </a:r>
          </a:p>
        </p:txBody>
      </p:sp>
    </p:spTree>
    <p:extLst>
      <p:ext uri="{BB962C8B-B14F-4D97-AF65-F5344CB8AC3E}">
        <p14:creationId xmlns:p14="http://schemas.microsoft.com/office/powerpoint/2010/main" val="27372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853333"/>
            <a:ext cx="4844143" cy="2792412"/>
          </a:xfrm>
          <a:noFill/>
        </p:spPr>
        <p:txBody>
          <a:bodyPr anchor="t">
            <a:noAutofit/>
          </a:bodyPr>
          <a:lstStyle/>
          <a:p>
            <a:r>
              <a:rPr lang="en-US" dirty="0"/>
              <a:t>Marketing </a:t>
            </a:r>
            <a:br>
              <a:rPr lang="en-US" dirty="0"/>
            </a:br>
            <a:r>
              <a:rPr lang="en-US" dirty="0"/>
              <a:t>strategies</a:t>
            </a:r>
          </a:p>
        </p:txBody>
      </p:sp>
      <p:pic>
        <p:nvPicPr>
          <p:cNvPr id="13" name="Online Image Placeholder 9" descr="Women in business meeting">
            <a:extLst>
              <a:ext uri="{FF2B5EF4-FFF2-40B4-BE49-F238E27FC236}">
                <a16:creationId xmlns:a16="http://schemas.microsoft.com/office/drawing/2014/main" id="{ECD12A93-CCA8-9CCE-6BD6-89C28F0822D7}"/>
              </a:ext>
            </a:extLst>
          </p:cNvPr>
          <p:cNvPicPr>
            <a:picLocks noGrp="1" noChangeAspect="1"/>
          </p:cNvPicPr>
          <p:nvPr>
            <p:ph type="pic" sz="quarter" idx="11"/>
          </p:nvPr>
        </p:nvPicPr>
        <p:blipFill>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6428012" y="685800"/>
            <a:ext cx="5070020" cy="5486400"/>
          </a:xfrm>
        </p:spPr>
      </p:pic>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Custom 269">
      <a:dk1>
        <a:sysClr val="windowText" lastClr="000000"/>
      </a:dk1>
      <a:lt1>
        <a:sysClr val="window" lastClr="FFFFFF"/>
      </a:lt1>
      <a:dk2>
        <a:srgbClr val="775F55"/>
      </a:dk2>
      <a:lt2>
        <a:srgbClr val="EBDDC3"/>
      </a:lt2>
      <a:accent1>
        <a:srgbClr val="E69F9A"/>
      </a:accent1>
      <a:accent2>
        <a:srgbClr val="C38C44"/>
      </a:accent2>
      <a:accent3>
        <a:srgbClr val="B32752"/>
      </a:accent3>
      <a:accent4>
        <a:srgbClr val="F5BF77"/>
      </a:accent4>
      <a:accent5>
        <a:srgbClr val="BDBB78"/>
      </a:accent5>
      <a:accent6>
        <a:srgbClr val="9FCDC6"/>
      </a:accent6>
      <a:hlink>
        <a:srgbClr val="F7B615"/>
      </a:hlink>
      <a:folHlink>
        <a:srgbClr val="704404"/>
      </a:folHlink>
    </a:clrScheme>
    <a:fontScheme name="Custom 190">
      <a:majorFont>
        <a:latin typeface="DM Serif Display"/>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88997677_win32_LW_V2" id="{A337E98B-B78A-4478-A7B4-5BC118FBE473}" vid="{BFD76E1B-16BC-4706-8DD0-46BF66D357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2.xml><?xml version="1.0" encoding="utf-8"?>
<ds:datastoreItem xmlns:ds="http://schemas.openxmlformats.org/officeDocument/2006/customXml" ds:itemID="{118B1F56-8983-41A9-8E90-86247BC2C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Rose suite presentation</Template>
  <TotalTime>163</TotalTime>
  <Words>430</Words>
  <Application>Microsoft Office PowerPoint</Application>
  <PresentationFormat>Widescreen</PresentationFormat>
  <Paragraphs>34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Arial</vt:lpstr>
      <vt:lpstr>Calibri</vt:lpstr>
      <vt:lpstr>DM Serif Display</vt:lpstr>
      <vt:lpstr>Source Sans Pro</vt:lpstr>
      <vt:lpstr>Custom</vt:lpstr>
      <vt:lpstr>      Academic Consultation Booking</vt:lpstr>
      <vt:lpstr>Case Statement</vt:lpstr>
      <vt:lpstr>core Objectives Aims</vt:lpstr>
      <vt:lpstr>PowerPoint Presentation</vt:lpstr>
      <vt:lpstr>PowerPoint Presentation</vt:lpstr>
      <vt:lpstr>PowerPoint Presentation</vt:lpstr>
      <vt:lpstr>PowerPoint Presentation</vt:lpstr>
      <vt:lpstr>PowerPoint Presentation</vt:lpstr>
      <vt:lpstr>Marketing  strategies</vt:lpstr>
      <vt:lpstr>PowerPoint Presentation</vt:lpstr>
      <vt:lpstr>User tools</vt:lpstr>
      <vt:lpstr>PowerPoint Presentation</vt:lpstr>
      <vt:lpstr>1. The student browses for teachers and chooses an open time slot. 2. The teacher instantly accepts or declines the request. 3. The admin oversees registrations and ensures seamless operations. 4. Firebase securely stores and dynamically updates all data. 🔹 Include a System Architecture Diagram displaying: Users: Student, Teacher, Admin  Frontend: HTML, CSS, JavaScript  Backend: Firebase for database management and authentication  </vt:lpstr>
      <vt:lpstr>1. The Student-Teacher Appointment Booking System enhances the efficiency of arranging meetings. 2. The platform is easy to use, scalable, and secure, utilizing Firebase authentication. 3.It is flexible for future expansion, including features like AI-powered appointment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919908421468</dc:creator>
  <cp:lastModifiedBy>919908421468</cp:lastModifiedBy>
  <cp:revision>3</cp:revision>
  <dcterms:created xsi:type="dcterms:W3CDTF">2025-01-30T06:17:52Z</dcterms:created>
  <dcterms:modified xsi:type="dcterms:W3CDTF">2025-01-30T14:20:30Z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